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0" r:id="rId2"/>
    <p:sldId id="281" r:id="rId3"/>
    <p:sldId id="267" r:id="rId4"/>
    <p:sldId id="269" r:id="rId5"/>
    <p:sldId id="308" r:id="rId6"/>
    <p:sldId id="302" r:id="rId7"/>
    <p:sldId id="305" r:id="rId8"/>
    <p:sldId id="306" r:id="rId9"/>
    <p:sldId id="307" r:id="rId10"/>
    <p:sldId id="272" r:id="rId11"/>
    <p:sldId id="286" r:id="rId12"/>
    <p:sldId id="287" r:id="rId13"/>
    <p:sldId id="273" r:id="rId14"/>
    <p:sldId id="277" r:id="rId15"/>
    <p:sldId id="278" r:id="rId16"/>
    <p:sldId id="279" r:id="rId17"/>
    <p:sldId id="274" r:id="rId18"/>
    <p:sldId id="284" r:id="rId19"/>
    <p:sldId id="285" r:id="rId20"/>
    <p:sldId id="289" r:id="rId21"/>
    <p:sldId id="296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97" r:id="rId31"/>
    <p:sldId id="294" r:id="rId32"/>
    <p:sldId id="288" r:id="rId33"/>
    <p:sldId id="300" r:id="rId34"/>
    <p:sldId id="301" r:id="rId35"/>
    <p:sldId id="283" r:id="rId36"/>
  </p:sldIdLst>
  <p:sldSz cx="12192000" cy="6858000"/>
  <p:notesSz cx="6858000" cy="9144000"/>
  <p:embeddedFontLst>
    <p:embeddedFont>
      <p:font typeface="ADLaM Display" panose="02010000000000000000" pitchFamily="2" charset="0"/>
      <p:regular r:id="rId37"/>
    </p:embeddedFont>
    <p:embeddedFont>
      <p:font typeface="IBM Plex Serif" panose="02060503050406000203" pitchFamily="18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673"/>
    <a:srgbClr val="FDBD00"/>
    <a:srgbClr val="7DAAF6"/>
    <a:srgbClr val="F9B805"/>
    <a:srgbClr val="FFFFFF"/>
    <a:srgbClr val="F2B3B2"/>
    <a:srgbClr val="EA4234"/>
    <a:srgbClr val="2DA94F"/>
    <a:srgbClr val="317EEF"/>
    <a:srgbClr val="E0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78" autoAdjust="0"/>
    <p:restoredTop sz="94660"/>
  </p:normalViewPr>
  <p:slideViewPr>
    <p:cSldViewPr snapToGrid="0">
      <p:cViewPr>
        <p:scale>
          <a:sx n="10" d="100"/>
          <a:sy n="10" d="100"/>
        </p:scale>
        <p:origin x="2150" y="1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Gender</a:t>
            </a:r>
          </a:p>
        </c:rich>
      </c:tx>
      <c:layout>
        <c:manualLayout>
          <c:xMode val="edge"/>
          <c:yMode val="edge"/>
          <c:x val="0.382955399188104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85DB-4ADC-A2F1-4CC6C91961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5DB-4ADC-A2F1-4CC6C91961F6}"/>
              </c:ext>
            </c:extLst>
          </c:dPt>
          <c:dLbls>
            <c:dLbl>
              <c:idx val="0"/>
              <c:layout>
                <c:manualLayout>
                  <c:x val="0.34164103681480312"/>
                  <c:y val="9.3760269277694874E-2"/>
                </c:manualLayout>
              </c:layout>
              <c:tx>
                <c:rich>
                  <a:bodyPr/>
                  <a:lstStyle/>
                  <a:p>
                    <a:fld id="{A3CFB4E0-37EB-444C-82C0-FF37B28F712E}" type="CATEGORYNAME">
                      <a:rPr lang="en-US" dirty="0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1EF7527B-20C1-4DC6-9F47-BF02CDE71084}" type="PERCENTAGE">
                      <a:rPr lang="en-US" baseline="0" smtClean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5DB-4ADC-A2F1-4CC6C91961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62.5</c:v>
                </c:pt>
                <c:pt idx="1">
                  <c:v>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DB-4ADC-A2F1-4CC6C91961F6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Age Groups</a:t>
            </a:r>
          </a:p>
        </c:rich>
      </c:tx>
      <c:layout>
        <c:manualLayout>
          <c:xMode val="edge"/>
          <c:yMode val="edge"/>
          <c:x val="0.382955399188104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062-4678-B564-73791B88D4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062-4678-B564-73791B88D4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062-4678-B564-73791B88D4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062-4678-B564-73791B88D4C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5062-4678-B564-73791B88D4CC}"/>
              </c:ext>
            </c:extLst>
          </c:dPt>
          <c:dLbls>
            <c:dLbl>
              <c:idx val="0"/>
              <c:layout>
                <c:manualLayout>
                  <c:x val="0.34164103681480312"/>
                  <c:y val="9.3760269277694874E-2"/>
                </c:manualLayout>
              </c:layout>
              <c:tx>
                <c:rich>
                  <a:bodyPr/>
                  <a:lstStyle/>
                  <a:p>
                    <a:fld id="{A3CFB4E0-37EB-444C-82C0-FF37B28F712E}" type="CATEGORYNAME">
                      <a:rPr lang="en-US" dirty="0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1EF7527B-20C1-4DC6-9F47-BF02CDE71084}" type="PERCENTAGE">
                      <a:rPr lang="en-US" baseline="0" smtClean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062-4678-B564-73791B88D4CC}"/>
                </c:ext>
              </c:extLst>
            </c:dLbl>
            <c:dLbl>
              <c:idx val="2"/>
              <c:layout>
                <c:manualLayout>
                  <c:x val="-0.25981954198535523"/>
                  <c:y val="-9.392992585304257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62-4678-B564-73791B88D4C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62-4678-B564-73791B88D4CC}"/>
                </c:ext>
              </c:extLst>
            </c:dLbl>
            <c:dLbl>
              <c:idx val="4"/>
              <c:layout>
                <c:manualLayout>
                  <c:x val="0.201353355836415"/>
                  <c:y val="0.3121137007938384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62-4678-B564-73791B88D4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13-17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3.6</c:v>
                </c:pt>
                <c:pt idx="1">
                  <c:v>94.6</c:v>
                </c:pt>
                <c:pt idx="2">
                  <c:v>1.8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062-4678-B564-73791B88D4CC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.png"/><Relationship Id="rId5" Type="http://schemas.openxmlformats.org/officeDocument/2006/relationships/image" Target="../media/image23.svg"/><Relationship Id="rId10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svg"/><Relationship Id="rId1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3.sv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1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0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59.png"/><Relationship Id="rId2" Type="http://schemas.openxmlformats.org/officeDocument/2006/relationships/image" Target="../media/image2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8.png"/><Relationship Id="rId5" Type="http://schemas.openxmlformats.org/officeDocument/2006/relationships/image" Target="../media/image23.svg"/><Relationship Id="rId15" Type="http://schemas.openxmlformats.org/officeDocument/2006/relationships/image" Target="../media/image62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BF81D7A9-A279-3B0A-1556-BA4832F80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88" y="231496"/>
            <a:ext cx="4379820" cy="43798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97F0E86-3581-BB2E-3EBD-ACEFED754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0" t="38325" r="161" b="33329"/>
          <a:stretch/>
        </p:blipFill>
        <p:spPr>
          <a:xfrm>
            <a:off x="2031038" y="4329482"/>
            <a:ext cx="8224132" cy="1827585"/>
          </a:xfrm>
          <a:prstGeom prst="rect">
            <a:avLst/>
          </a:prstGeom>
        </p:spPr>
      </p:pic>
      <p:pic>
        <p:nvPicPr>
          <p:cNvPr id="13" name="Picture 12" descr="A blue and white building with a black background&#10;&#10;Description automatically generated">
            <a:extLst>
              <a:ext uri="{FF2B5EF4-FFF2-40B4-BE49-F238E27FC236}">
                <a16:creationId xmlns:a16="http://schemas.microsoft.com/office/drawing/2014/main" id="{7A3AB6D4-3B64-BB20-8731-3314CACEC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5890" y="2834640"/>
            <a:ext cx="3237459" cy="2125130"/>
          </a:xfrm>
          <a:prstGeom prst="rect">
            <a:avLst/>
          </a:prstGeom>
        </p:spPr>
      </p:pic>
      <p:pic>
        <p:nvPicPr>
          <p:cNvPr id="17" name="Picture 16" descr="A person and a child in a snowy area">
            <a:extLst>
              <a:ext uri="{FF2B5EF4-FFF2-40B4-BE49-F238E27FC236}">
                <a16:creationId xmlns:a16="http://schemas.microsoft.com/office/drawing/2014/main" id="{72070EB1-928D-AA72-80F8-D2607022A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1651"/>
            <a:ext cx="12192000" cy="5057422"/>
          </a:xfrm>
          <a:prstGeom prst="rect">
            <a:avLst/>
          </a:prstGeom>
        </p:spPr>
      </p:pic>
      <p:pic>
        <p:nvPicPr>
          <p:cNvPr id="18" name="Picture 17" descr="A blue palm trees on a black background&#10;&#10;Description automatically generated">
            <a:extLst>
              <a:ext uri="{FF2B5EF4-FFF2-40B4-BE49-F238E27FC236}">
                <a16:creationId xmlns:a16="http://schemas.microsoft.com/office/drawing/2014/main" id="{379DAFEE-5DEC-7674-2379-B8756423A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81" y="6875712"/>
            <a:ext cx="1398930" cy="22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0B9BC40-BE65-B456-4F24-E1E35698E17D}"/>
              </a:ext>
            </a:extLst>
          </p:cNvPr>
          <p:cNvGrpSpPr/>
          <p:nvPr/>
        </p:nvGrpSpPr>
        <p:grpSpPr>
          <a:xfrm rot="19851656">
            <a:off x="-979722" y="1647617"/>
            <a:ext cx="3186593" cy="2943183"/>
            <a:chOff x="4709182" y="288236"/>
            <a:chExt cx="4003973" cy="369812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B498E4-7D34-6022-91CB-3FBD2E86C6DC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5F2850-D3BF-F844-6E6D-8169DFBC681A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F46644-6F87-2335-ACD5-814AB705BE68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B5E3FF-236F-296C-7E74-EBDB5D4DEA8A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A0817D-CA1C-0C8B-B3CE-04B5A6422932}"/>
              </a:ext>
            </a:extLst>
          </p:cNvPr>
          <p:cNvGrpSpPr/>
          <p:nvPr/>
        </p:nvGrpSpPr>
        <p:grpSpPr>
          <a:xfrm rot="19851656">
            <a:off x="-185740" y="3229234"/>
            <a:ext cx="3125187" cy="2918203"/>
            <a:chOff x="4625403" y="2493017"/>
            <a:chExt cx="3926816" cy="36667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217324-7DFB-B07A-8504-709D66443A6B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1EF4D3-1B91-0A64-09AB-6565971E892A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18C580-C773-202C-31A1-A3366726EF9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7856F0-C3FA-368E-F08B-05975A2A2CBC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166BF5-0CD4-28C1-095B-998020708A13}"/>
              </a:ext>
            </a:extLst>
          </p:cNvPr>
          <p:cNvGrpSpPr/>
          <p:nvPr/>
        </p:nvGrpSpPr>
        <p:grpSpPr>
          <a:xfrm rot="19851656">
            <a:off x="-1259419" y="2687223"/>
            <a:ext cx="2868456" cy="3257654"/>
            <a:chOff x="3695247" y="1135731"/>
            <a:chExt cx="3604232" cy="409326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6020A7-2459-C2BB-9A28-E30FAF192F68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D6F974-6B80-13AD-8377-03BE5418CD98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0999AF-F346-CC9E-57AC-F77797D5172E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37EEE5-8D21-BB04-3E67-D22422A81AFE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pic>
        <p:nvPicPr>
          <p:cNvPr id="82" name="Graphic 81">
            <a:extLst>
              <a:ext uri="{FF2B5EF4-FFF2-40B4-BE49-F238E27FC236}">
                <a16:creationId xmlns:a16="http://schemas.microsoft.com/office/drawing/2014/main" id="{9F6EF2E4-640B-81E6-881B-42C43661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3722" y="4678864"/>
            <a:ext cx="3055353" cy="221885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2CEE93D9-C7C7-42F4-BDBB-E5CB32DFD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223" y="5132535"/>
            <a:ext cx="2476027" cy="17981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79C8A-310E-79F5-2A27-E6527A1DCADF}"/>
              </a:ext>
            </a:extLst>
          </p:cNvPr>
          <p:cNvCxnSpPr/>
          <p:nvPr/>
        </p:nvCxnSpPr>
        <p:spPr>
          <a:xfrm>
            <a:off x="4225008" y="2177390"/>
            <a:ext cx="76355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43BAC7-3B76-F9FB-4261-A84F2AAFA861}"/>
              </a:ext>
            </a:extLst>
          </p:cNvPr>
          <p:cNvSpPr txBox="1"/>
          <p:nvPr/>
        </p:nvSpPr>
        <p:spPr>
          <a:xfrm>
            <a:off x="4124288" y="2638839"/>
            <a:ext cx="793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Accessible to a broad audience.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D917D-8006-4FB8-F8F5-F91937A5AF87}"/>
              </a:ext>
            </a:extLst>
          </p:cNvPr>
          <p:cNvSpPr txBox="1"/>
          <p:nvPr/>
        </p:nvSpPr>
        <p:spPr>
          <a:xfrm>
            <a:off x="4115390" y="3121450"/>
            <a:ext cx="803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Ensures that payments and transfers are instantaneous. 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961A79-3752-D355-2BBA-9306A82077AA}"/>
              </a:ext>
            </a:extLst>
          </p:cNvPr>
          <p:cNvSpPr txBox="1"/>
          <p:nvPr/>
        </p:nvSpPr>
        <p:spPr>
          <a:xfrm>
            <a:off x="4115389" y="3613641"/>
            <a:ext cx="794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US" dirty="0"/>
              <a:t>Users can make payments at a variety of locations.</a:t>
            </a:r>
            <a:r>
              <a:rPr lang="en-IN" dirty="0"/>
              <a:t>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EE80-8DCA-42B1-C6AE-A0B12E505A03}"/>
              </a:ext>
            </a:extLst>
          </p:cNvPr>
          <p:cNvSpPr txBox="1"/>
          <p:nvPr/>
        </p:nvSpPr>
        <p:spPr>
          <a:xfrm>
            <a:off x="4124288" y="4093072"/>
            <a:ext cx="742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Users feel secure when making transactions.</a:t>
            </a:r>
            <a:endParaRPr lang="en-IN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33601-5619-5FAB-9751-0F253ADA9AD3}"/>
              </a:ext>
            </a:extLst>
          </p:cNvPr>
          <p:cNvSpPr txBox="1"/>
          <p:nvPr/>
        </p:nvSpPr>
        <p:spPr>
          <a:xfrm>
            <a:off x="4115388" y="4620645"/>
            <a:ext cx="766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Integrates with various other services.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8D676-81B8-B600-DDE9-EA70E0C61514}"/>
              </a:ext>
            </a:extLst>
          </p:cNvPr>
          <p:cNvSpPr txBox="1"/>
          <p:nvPr/>
        </p:nvSpPr>
        <p:spPr>
          <a:xfrm>
            <a:off x="4103362" y="3131476"/>
            <a:ext cx="752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How convenient is the delivery?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B0B6D5-E84F-08AF-EA11-90AE124976CC}"/>
              </a:ext>
            </a:extLst>
          </p:cNvPr>
          <p:cNvGrpSpPr/>
          <p:nvPr/>
        </p:nvGrpSpPr>
        <p:grpSpPr>
          <a:xfrm rot="19788141">
            <a:off x="116625" y="1532066"/>
            <a:ext cx="3664700" cy="3932935"/>
            <a:chOff x="5861782" y="1340540"/>
            <a:chExt cx="3664700" cy="393293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7C11214-2C00-452E-D699-4997A39618D6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EF98E94-B34A-2EBE-A679-802E8CB741F0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DC32014-9B83-8281-1509-872A27964AEE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F92F869-4619-B308-D701-930B01D59701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64F7939-F9AE-C5BE-56D7-4572BB16E5A9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A254440-6538-2448-2105-810F24171D21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0ACD1B4-0F66-F057-B9F1-FB2AECB88CFB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98" name="Picture 97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8F535131-B0CD-B9EA-10F2-4E5791F73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99" name="Picture 98" descr="A close up of a logo">
                <a:extLst>
                  <a:ext uri="{FF2B5EF4-FFF2-40B4-BE49-F238E27FC236}">
                    <a16:creationId xmlns:a16="http://schemas.microsoft.com/office/drawing/2014/main" id="{5C83F63A-9E12-1AEE-1347-D718E1CB8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1D4F474-755E-33C5-E518-F3EC053B6D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494" b="19365"/>
          <a:stretch/>
        </p:blipFill>
        <p:spPr>
          <a:xfrm>
            <a:off x="14021971" y="1154161"/>
            <a:ext cx="2539533" cy="51644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C5476F-6AF0-D5F6-B8D7-3B178F63EE41}"/>
              </a:ext>
            </a:extLst>
          </p:cNvPr>
          <p:cNvGrpSpPr>
            <a:grpSpLocks/>
          </p:cNvGrpSpPr>
          <p:nvPr/>
        </p:nvGrpSpPr>
        <p:grpSpPr>
          <a:xfrm>
            <a:off x="14061324" y="1165375"/>
            <a:ext cx="2487758" cy="5166468"/>
            <a:chOff x="4165301" y="1330960"/>
            <a:chExt cx="3860981" cy="8018313"/>
          </a:xfrm>
        </p:grpSpPr>
        <p:pic>
          <p:nvPicPr>
            <p:cNvPr id="12" name="Picture 11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8A59B7D-FCF1-55DE-C287-06580603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10" y="1330960"/>
              <a:ext cx="3858800" cy="2265259"/>
            </a:xfrm>
            <a:prstGeom prst="rect">
              <a:avLst/>
            </a:prstGeom>
          </p:spPr>
        </p:pic>
        <p:pic>
          <p:nvPicPr>
            <p:cNvPr id="13" name="Picture 12" descr="A screenshot of a phone&#10;&#10;Description automatically generated">
              <a:extLst>
                <a:ext uri="{FF2B5EF4-FFF2-40B4-BE49-F238E27FC236}">
                  <a16:creationId xmlns:a16="http://schemas.microsoft.com/office/drawing/2014/main" id="{D5B3EB4A-B2F5-15F2-ED89-AB7B48196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21" b="15840"/>
            <a:stretch/>
          </p:blipFill>
          <p:spPr>
            <a:xfrm>
              <a:off x="4165301" y="3528090"/>
              <a:ext cx="3860981" cy="5821183"/>
            </a:xfrm>
            <a:prstGeom prst="rect">
              <a:avLst/>
            </a:prstGeom>
          </p:spPr>
        </p:pic>
      </p:grpSp>
      <p:pic>
        <p:nvPicPr>
          <p:cNvPr id="14" name="Picture 13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DACD7361-0376-30A1-7BC7-F88B8095200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47" y="887531"/>
            <a:ext cx="2620209" cy="56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4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0182 -0.24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79C8A-310E-79F5-2A27-E6527A1DCADF}"/>
              </a:ext>
            </a:extLst>
          </p:cNvPr>
          <p:cNvCxnSpPr>
            <a:cxnSpLocks/>
          </p:cNvCxnSpPr>
          <p:nvPr/>
        </p:nvCxnSpPr>
        <p:spPr>
          <a:xfrm>
            <a:off x="4251789" y="2186915"/>
            <a:ext cx="650808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43BAC7-3B76-F9FB-4261-A84F2AAFA861}"/>
              </a:ext>
            </a:extLst>
          </p:cNvPr>
          <p:cNvSpPr txBox="1"/>
          <p:nvPr/>
        </p:nvSpPr>
        <p:spPr>
          <a:xfrm>
            <a:off x="4128981" y="2695461"/>
            <a:ext cx="793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Users can send money directly </a:t>
            </a:r>
            <a:r>
              <a:rPr lang="en-US" sz="2400" dirty="0"/>
              <a:t>using their phone numbers or email addresses linked to GPay accounts.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D917D-8006-4FB8-F8F5-F91937A5AF87}"/>
              </a:ext>
            </a:extLst>
          </p:cNvPr>
          <p:cNvSpPr txBox="1"/>
          <p:nvPr/>
        </p:nvSpPr>
        <p:spPr>
          <a:xfrm>
            <a:off x="4124288" y="3600893"/>
            <a:ext cx="803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Making payments using QR codes, NFC, and UPI.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961A79-3752-D355-2BBA-9306A82077AA}"/>
              </a:ext>
            </a:extLst>
          </p:cNvPr>
          <p:cNvSpPr txBox="1"/>
          <p:nvPr/>
        </p:nvSpPr>
        <p:spPr>
          <a:xfrm>
            <a:off x="4124288" y="4178480"/>
            <a:ext cx="74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Making payments for online shopping on websites and apps that support Google Pay.</a:t>
            </a: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EE80-8DCA-42B1-C6AE-A0B12E505A03}"/>
              </a:ext>
            </a:extLst>
          </p:cNvPr>
          <p:cNvSpPr txBox="1"/>
          <p:nvPr/>
        </p:nvSpPr>
        <p:spPr>
          <a:xfrm>
            <a:off x="4124288" y="5053632"/>
            <a:ext cx="74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Paying utility bills, including electricity, water, gas, and mobile recharges, directly through the app.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8D676-81B8-B600-DDE9-EA70E0C61514}"/>
              </a:ext>
            </a:extLst>
          </p:cNvPr>
          <p:cNvSpPr txBox="1"/>
          <p:nvPr/>
        </p:nvSpPr>
        <p:spPr>
          <a:xfrm>
            <a:off x="1054882" y="317719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Delivery Channels of GPay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428037-C625-F6B6-961A-9F15465163B4}"/>
              </a:ext>
            </a:extLst>
          </p:cNvPr>
          <p:cNvGrpSpPr/>
          <p:nvPr/>
        </p:nvGrpSpPr>
        <p:grpSpPr>
          <a:xfrm rot="19851656">
            <a:off x="-979722" y="1647617"/>
            <a:ext cx="3186593" cy="2943183"/>
            <a:chOff x="4709182" y="288236"/>
            <a:chExt cx="4003973" cy="36981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5C7BE43-C08C-A14C-18E9-8A8625665CE6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84FA92-E8A6-9F43-3D01-0F984361ECB0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8122EF-E8B4-FF24-CB77-74628E909620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4402C3-08B4-F814-F3A5-B961B9643BC4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87BE85-A7A6-843B-7193-A66A76CBC2C8}"/>
              </a:ext>
            </a:extLst>
          </p:cNvPr>
          <p:cNvGrpSpPr/>
          <p:nvPr/>
        </p:nvGrpSpPr>
        <p:grpSpPr>
          <a:xfrm rot="19851656">
            <a:off x="-185740" y="3229234"/>
            <a:ext cx="3125187" cy="2918203"/>
            <a:chOff x="4625403" y="2493017"/>
            <a:chExt cx="3926816" cy="366673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8AC44F1-2520-2122-3175-C239A5D1D1F4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C69BC5-8BFA-3F97-6ED0-37E22E2C15A1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606E02-6F9E-AC80-3913-39BBC63236A0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6B4FA-198E-1A0F-172C-3EB8C590C46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907ECB-1B04-6136-0AB7-6929C5C37A44}"/>
              </a:ext>
            </a:extLst>
          </p:cNvPr>
          <p:cNvGrpSpPr/>
          <p:nvPr/>
        </p:nvGrpSpPr>
        <p:grpSpPr>
          <a:xfrm rot="19851656">
            <a:off x="-1259419" y="2687223"/>
            <a:ext cx="2868456" cy="3257654"/>
            <a:chOff x="3695247" y="1135731"/>
            <a:chExt cx="3604232" cy="409326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E45CE-1C60-D99B-7EE2-41F43DD92E49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F70DED-30D4-5BF2-61DC-787ABE1ECBE5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95843C-2D41-9A35-72E0-C4B4C20F6A21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86D77A-DCF7-4355-D9DE-8C6C8B381D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19F1D2-A68B-2E0F-9742-5C9CDCB898AC}"/>
              </a:ext>
            </a:extLst>
          </p:cNvPr>
          <p:cNvGrpSpPr/>
          <p:nvPr/>
        </p:nvGrpSpPr>
        <p:grpSpPr>
          <a:xfrm rot="19788141">
            <a:off x="116625" y="1532066"/>
            <a:ext cx="3664700" cy="3932935"/>
            <a:chOff x="5861782" y="1340540"/>
            <a:chExt cx="3664700" cy="393293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BCB539-0211-0223-572D-BD7DCF71F729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7303DBC-8150-CD3A-E2B5-B23A2B6D5575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02E94B-66A8-F7D5-5736-94CED34DC719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8E4E20-66BD-4A69-BEA2-0C5B15992CA6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75BF1A-D866-E0D4-D6E2-AAB014B13736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4E0E56-ABD8-BA28-0655-0877A6892B9E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9C59B3-8F94-599A-9ECA-FB4EDEA4EEEB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32" name="Picture 31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132DF22D-CE3B-95F1-5B9B-B15E9B44E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33" name="Picture 32" descr="A close up of a logo">
                <a:extLst>
                  <a:ext uri="{FF2B5EF4-FFF2-40B4-BE49-F238E27FC236}">
                    <a16:creationId xmlns:a16="http://schemas.microsoft.com/office/drawing/2014/main" id="{C898EAC8-0546-15CD-EE53-B84E3ACC2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3829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0182 -0.24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C797FF08-628E-2FC6-8278-2FC6F9469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367" y="8341333"/>
            <a:ext cx="543633" cy="543633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4DA1C988-FBF3-E146-460F-7B4AC7CB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7627352" y="7970566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92F5E900-1C31-A88A-A5CF-08E62FDB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1481254" y="9970683"/>
            <a:ext cx="826048" cy="826048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5B9DEA6B-43A5-3B37-9C8D-E09ED6D6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5380830" y="10612883"/>
            <a:ext cx="914400" cy="914400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AA1F5B96-04C1-9CEB-7C1E-D3C71821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5203" y="7847577"/>
            <a:ext cx="466262" cy="466262"/>
          </a:xfrm>
          <a:prstGeom prst="rect">
            <a:avLst/>
          </a:prstGeom>
        </p:spPr>
      </p:pic>
      <p:pic>
        <p:nvPicPr>
          <p:cNvPr id="14" name="Graphic 13" descr="Rupee with solid fill">
            <a:extLst>
              <a:ext uri="{FF2B5EF4-FFF2-40B4-BE49-F238E27FC236}">
                <a16:creationId xmlns:a16="http://schemas.microsoft.com/office/drawing/2014/main" id="{ADF2B015-BCC8-EC7A-B130-73FF0060B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9806808" y="12173901"/>
            <a:ext cx="784261" cy="784261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1D53E3B1-30D3-16F5-7C48-E3350403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5693835" y="8968240"/>
            <a:ext cx="708483" cy="708483"/>
          </a:xfrm>
          <a:prstGeom prst="rect">
            <a:avLst/>
          </a:prstGeom>
        </p:spPr>
      </p:pic>
      <p:pic>
        <p:nvPicPr>
          <p:cNvPr id="16" name="Graphic 15" descr="Rupee with solid fill">
            <a:extLst>
              <a:ext uri="{FF2B5EF4-FFF2-40B4-BE49-F238E27FC236}">
                <a16:creationId xmlns:a16="http://schemas.microsoft.com/office/drawing/2014/main" id="{A98F70D4-A002-3695-E716-A1EC3A85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9328435" y="9848501"/>
            <a:ext cx="784261" cy="784261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30F20FB5-7E82-B55E-94FC-9BB0FB241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8770" y="10962115"/>
            <a:ext cx="543633" cy="543633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3344D73-3647-294E-2D45-C47DD6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8071755" y="10591348"/>
            <a:ext cx="914400" cy="914400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A7999D60-F237-EF42-9F2C-D9719446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3730814" y="9389060"/>
            <a:ext cx="914400" cy="914400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8F60A0B9-D840-D448-9C98-7281B23AF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569" y="9950103"/>
            <a:ext cx="466262" cy="466262"/>
          </a:xfrm>
          <a:prstGeom prst="rect">
            <a:avLst/>
          </a:prstGeom>
        </p:spPr>
      </p:pic>
      <p:pic>
        <p:nvPicPr>
          <p:cNvPr id="22" name="Graphic 21" descr="Rupee with solid fill">
            <a:extLst>
              <a:ext uri="{FF2B5EF4-FFF2-40B4-BE49-F238E27FC236}">
                <a16:creationId xmlns:a16="http://schemas.microsoft.com/office/drawing/2014/main" id="{E195CD4A-0B6A-DEEC-2D5A-C5270FA3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595133" y="8144296"/>
            <a:ext cx="784261" cy="784261"/>
          </a:xfrm>
          <a:prstGeom prst="rect">
            <a:avLst/>
          </a:prstGeom>
        </p:spPr>
      </p:pic>
      <p:pic>
        <p:nvPicPr>
          <p:cNvPr id="23" name="Graphic 22" descr="Rupee with solid fill">
            <a:extLst>
              <a:ext uri="{FF2B5EF4-FFF2-40B4-BE49-F238E27FC236}">
                <a16:creationId xmlns:a16="http://schemas.microsoft.com/office/drawing/2014/main" id="{C18032AF-90BE-331B-9667-4B81F5510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4164907" y="12558763"/>
            <a:ext cx="708483" cy="708483"/>
          </a:xfrm>
          <a:prstGeom prst="rect">
            <a:avLst/>
          </a:prstGeom>
        </p:spPr>
      </p:pic>
      <p:pic>
        <p:nvPicPr>
          <p:cNvPr id="24" name="Graphic 23" descr="Rupee with solid fill">
            <a:extLst>
              <a:ext uri="{FF2B5EF4-FFF2-40B4-BE49-F238E27FC236}">
                <a16:creationId xmlns:a16="http://schemas.microsoft.com/office/drawing/2014/main" id="{9A53A9C5-59A5-3517-1E9B-73296F45D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9881657" y="7819431"/>
            <a:ext cx="784261" cy="7842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79C8A-310E-79F5-2A27-E6527A1DCADF}"/>
              </a:ext>
            </a:extLst>
          </p:cNvPr>
          <p:cNvCxnSpPr>
            <a:cxnSpLocks/>
          </p:cNvCxnSpPr>
          <p:nvPr/>
        </p:nvCxnSpPr>
        <p:spPr>
          <a:xfrm>
            <a:off x="4271777" y="2186915"/>
            <a:ext cx="62103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ED917D-8006-4FB8-F8F5-F91937A5AF87}"/>
              </a:ext>
            </a:extLst>
          </p:cNvPr>
          <p:cNvSpPr txBox="1"/>
          <p:nvPr/>
        </p:nvSpPr>
        <p:spPr>
          <a:xfrm>
            <a:off x="4133188" y="2650520"/>
            <a:ext cx="751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Fees charged to merchants are competitive compared to other payment gateways.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961A79-3752-D355-2BBA-9306A82077AA}"/>
              </a:ext>
            </a:extLst>
          </p:cNvPr>
          <p:cNvSpPr txBox="1"/>
          <p:nvPr/>
        </p:nvSpPr>
        <p:spPr>
          <a:xfrm>
            <a:off x="4124288" y="3543563"/>
            <a:ext cx="74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Users often save money through various cashback and discount offers.</a:t>
            </a: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EE80-8DCA-42B1-C6AE-A0B12E505A03}"/>
              </a:ext>
            </a:extLst>
          </p:cNvPr>
          <p:cNvSpPr txBox="1"/>
          <p:nvPr/>
        </p:nvSpPr>
        <p:spPr>
          <a:xfrm>
            <a:off x="4133188" y="4487551"/>
            <a:ext cx="74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Businesses can reduce the need for physical payment infrastructure (like card machines).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8D676-81B8-B600-DDE9-EA70E0C61514}"/>
              </a:ext>
            </a:extLst>
          </p:cNvPr>
          <p:cNvSpPr txBox="1"/>
          <p:nvPr/>
        </p:nvSpPr>
        <p:spPr>
          <a:xfrm>
            <a:off x="869684" y="317719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Are they cost effective?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E7EA11-798A-F6A5-DCA6-58C17C5C839E}"/>
              </a:ext>
            </a:extLst>
          </p:cNvPr>
          <p:cNvGrpSpPr/>
          <p:nvPr/>
        </p:nvGrpSpPr>
        <p:grpSpPr>
          <a:xfrm rot="19851656">
            <a:off x="-979722" y="1647617"/>
            <a:ext cx="3186593" cy="2943183"/>
            <a:chOff x="4709182" y="288236"/>
            <a:chExt cx="4003973" cy="369812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54D22BB-8CC6-56E0-F47C-0CEF7FA2E86D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2151375-3859-7A76-8278-56BF63ED60B0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A70BA-706D-79D0-A88A-825831848AF8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E0340E-2FED-B7C0-CE4B-1E4780C03B3B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D63E5D-DBD2-3A19-AA70-29DE2CC4A8B2}"/>
              </a:ext>
            </a:extLst>
          </p:cNvPr>
          <p:cNvGrpSpPr/>
          <p:nvPr/>
        </p:nvGrpSpPr>
        <p:grpSpPr>
          <a:xfrm rot="19851656">
            <a:off x="-185740" y="3229234"/>
            <a:ext cx="3125187" cy="2918203"/>
            <a:chOff x="4625403" y="2493017"/>
            <a:chExt cx="3926816" cy="366673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311394-8A8F-A52B-50A3-229369FA83A3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A5C6E7D-4B52-F30E-A55F-B576D08B848E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79EA17-3CE2-45F6-328E-118E05958464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31FFBB-4C81-A339-FD30-A339F8D22BEE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0B790D-4CE0-3829-C77E-9C291E6A3B6E}"/>
              </a:ext>
            </a:extLst>
          </p:cNvPr>
          <p:cNvGrpSpPr/>
          <p:nvPr/>
        </p:nvGrpSpPr>
        <p:grpSpPr>
          <a:xfrm rot="19851656">
            <a:off x="-1259419" y="2687223"/>
            <a:ext cx="2868456" cy="3257654"/>
            <a:chOff x="3695247" y="1135731"/>
            <a:chExt cx="3604232" cy="4093261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3D0B47-659D-0C3B-888B-4A57050FE8C8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64C139-1779-6B7D-506C-245F42D3DA6F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7C710E-1ACF-2A03-495A-FC00D8ED793B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1DE93D-EE33-58ED-A856-588AFAE641A9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77B0F8-D019-20B0-56F4-CDB00C7B545A}"/>
              </a:ext>
            </a:extLst>
          </p:cNvPr>
          <p:cNvGrpSpPr/>
          <p:nvPr/>
        </p:nvGrpSpPr>
        <p:grpSpPr>
          <a:xfrm rot="19788141">
            <a:off x="116625" y="1532066"/>
            <a:ext cx="3664700" cy="3932935"/>
            <a:chOff x="5861782" y="1340540"/>
            <a:chExt cx="3664700" cy="393293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CABD4C-4597-41B3-0335-CDF4C24578B0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C45A3BA-8D2C-D45E-E385-5139D03DE5E1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9DFC80-4AA5-CE40-E004-49AD759BC79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368729-0C3F-967A-9FBE-466A60078BA1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188D9C-7A55-26D8-1F39-0188E08B7C19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9D37E1B-FE47-5FAB-2458-0F7E5ACF222C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58F0320-1FC7-DA0B-EA56-EF6E5E97E344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50" name="Picture 49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D0280E82-DB58-446A-5FB6-37C91A890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">
                <a:extLst>
                  <a:ext uri="{FF2B5EF4-FFF2-40B4-BE49-F238E27FC236}">
                    <a16:creationId xmlns:a16="http://schemas.microsoft.com/office/drawing/2014/main" id="{5BA2FEB9-B472-3E0E-88A1-A39311F361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444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0183 -0.24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15291-A7D6-DA5C-C9FB-727023BA250C}"/>
              </a:ext>
            </a:extLst>
          </p:cNvPr>
          <p:cNvGrpSpPr/>
          <p:nvPr/>
        </p:nvGrpSpPr>
        <p:grpSpPr>
          <a:xfrm rot="14477707">
            <a:off x="22923" y="1670057"/>
            <a:ext cx="3926816" cy="3666737"/>
            <a:chOff x="4625403" y="2493017"/>
            <a:chExt cx="3926816" cy="3666737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01848B-082B-E5B2-B1CA-2190B20016FF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421B97F-FB00-E5BF-126C-BCE86ED40722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CBFB2EE-BF29-C3AD-493B-3D73CB5E5304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93C2B26-7AA3-29A0-ED90-A39C1923A9EE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59FEF4-D960-F3AB-2FD2-BD56C1006D87}"/>
              </a:ext>
            </a:extLst>
          </p:cNvPr>
          <p:cNvGrpSpPr/>
          <p:nvPr/>
        </p:nvGrpSpPr>
        <p:grpSpPr>
          <a:xfrm rot="14599037">
            <a:off x="-1436953" y="2746151"/>
            <a:ext cx="3186593" cy="2943183"/>
            <a:chOff x="4709182" y="288236"/>
            <a:chExt cx="4003973" cy="369812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208EEB-76CE-D7BE-0244-733F013A8D33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EF0300E-349E-0CE8-EADF-3A8462C4CA4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62FC1A5-436F-240E-C110-428AD9938E35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9EA68C8-6A88-8C5B-B78C-B1CF7C617348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9AE1AB-7EC0-4BE5-84A2-D481DD5E3FF6}"/>
              </a:ext>
            </a:extLst>
          </p:cNvPr>
          <p:cNvGrpSpPr/>
          <p:nvPr/>
        </p:nvGrpSpPr>
        <p:grpSpPr>
          <a:xfrm rot="14599037">
            <a:off x="-821453" y="1535694"/>
            <a:ext cx="2916580" cy="3130058"/>
            <a:chOff x="5861782" y="1340540"/>
            <a:chExt cx="3664700" cy="393293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D690ED-5809-CE15-19B1-5784800E999B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0C4AA-FB9F-C946-6D07-F9920CE967EF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392D1-8E38-8A04-DCDB-DD98F218FFD0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C51857-9F1E-2A2D-99B2-82E40B97AF5F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A51C61-603B-8457-3E84-21A41D86BABB}"/>
              </a:ext>
            </a:extLst>
          </p:cNvPr>
          <p:cNvGrpSpPr/>
          <p:nvPr/>
        </p:nvGrpSpPr>
        <p:grpSpPr>
          <a:xfrm rot="14599037">
            <a:off x="-100947" y="3078574"/>
            <a:ext cx="2868456" cy="3257654"/>
            <a:chOff x="3695247" y="1135731"/>
            <a:chExt cx="3604232" cy="4093261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B0D88A-4072-AAE6-A682-5B378E493773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582FFC6-D3B7-B597-F3C9-8EE7C88C363B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9F9251-AFAD-E31B-D33C-FA82444E4B6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F5293F-C2DE-46F6-599D-78FA1A6B8B9C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pic>
        <p:nvPicPr>
          <p:cNvPr id="3" name="Graphic 2" descr="Rupee with solid fill">
            <a:extLst>
              <a:ext uri="{FF2B5EF4-FFF2-40B4-BE49-F238E27FC236}">
                <a16:creationId xmlns:a16="http://schemas.microsoft.com/office/drawing/2014/main" id="{16D0A87F-0697-3A94-7C40-889CD82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287" y="1096469"/>
            <a:ext cx="543633" cy="543633"/>
          </a:xfrm>
          <a:prstGeom prst="rect">
            <a:avLst/>
          </a:prstGeom>
        </p:spPr>
      </p:pic>
      <p:pic>
        <p:nvPicPr>
          <p:cNvPr id="4" name="Graphic 3" descr="Rupee with solid fill">
            <a:extLst>
              <a:ext uri="{FF2B5EF4-FFF2-40B4-BE49-F238E27FC236}">
                <a16:creationId xmlns:a16="http://schemas.microsoft.com/office/drawing/2014/main" id="{A7C7948D-8810-B6FA-8E7B-CED308A7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096272" y="725702"/>
            <a:ext cx="914400" cy="914400"/>
          </a:xfrm>
          <a:prstGeom prst="rect">
            <a:avLst/>
          </a:prstGeom>
        </p:spPr>
      </p:pic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61C05E59-3EA2-EE98-8833-3BF64624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849750" y="3368019"/>
            <a:ext cx="914400" cy="914400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9CC41C88-2973-8999-D353-3F4F78D5A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23" y="602713"/>
            <a:ext cx="466262" cy="466262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34E86128-FAE0-B8D1-A736-48F37DD1D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10275728" y="4929037"/>
            <a:ext cx="784261" cy="784261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8681F5CF-5075-3815-45A6-F670EA69C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6162755" y="1723376"/>
            <a:ext cx="708483" cy="708483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93DEFBC3-5273-2025-1E85-33E7EB3A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797355" y="2603637"/>
            <a:ext cx="784261" cy="784261"/>
          </a:xfrm>
          <a:prstGeom prst="rect">
            <a:avLst/>
          </a:prstGeom>
        </p:spPr>
      </p:pic>
      <p:pic>
        <p:nvPicPr>
          <p:cNvPr id="14" name="Graphic 13" descr="Rupee with solid fill">
            <a:extLst>
              <a:ext uri="{FF2B5EF4-FFF2-40B4-BE49-F238E27FC236}">
                <a16:creationId xmlns:a16="http://schemas.microsoft.com/office/drawing/2014/main" id="{8E4CA7C5-3C07-0DA7-CCF1-0F4071C4E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55C731C8-5AA4-9C6A-79FE-64FE0BDC5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540675" y="3346484"/>
            <a:ext cx="914400" cy="914400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71DEB5FE-B39F-41BF-DFF6-3A50F673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683">
            <a:off x="4199734" y="2144196"/>
            <a:ext cx="914400" cy="914400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F170F2A-9CAA-D682-1919-6C561D54B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489" y="2705239"/>
            <a:ext cx="466262" cy="466262"/>
          </a:xfrm>
          <a:prstGeom prst="rect">
            <a:avLst/>
          </a:prstGeom>
        </p:spPr>
      </p:pic>
      <p:pic>
        <p:nvPicPr>
          <p:cNvPr id="19" name="Graphic 18" descr="Rupee with solid fill">
            <a:extLst>
              <a:ext uri="{FF2B5EF4-FFF2-40B4-BE49-F238E27FC236}">
                <a16:creationId xmlns:a16="http://schemas.microsoft.com/office/drawing/2014/main" id="{B49C42C9-937B-9749-2CB2-5565FC40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1064053" y="899432"/>
            <a:ext cx="784261" cy="784261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077FB7BA-57E2-BEA0-C58E-BEC40B5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77877">
            <a:off x="4633827" y="5313899"/>
            <a:ext cx="708483" cy="708483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9BA0725A-DB4E-2AFD-72E8-53459DB0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10350577" y="574567"/>
            <a:ext cx="784261" cy="7842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320D17-5858-9DDB-2722-C582F75E1D48}"/>
              </a:ext>
            </a:extLst>
          </p:cNvPr>
          <p:cNvSpPr txBox="1"/>
          <p:nvPr/>
        </p:nvSpPr>
        <p:spPr>
          <a:xfrm>
            <a:off x="1934557" y="317719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How do Google Pay make money?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3889F-3296-88F0-39DD-BDD3C7785376}"/>
              </a:ext>
            </a:extLst>
          </p:cNvPr>
          <p:cNvSpPr/>
          <p:nvPr/>
        </p:nvSpPr>
        <p:spPr>
          <a:xfrm>
            <a:off x="4175463" y="2363328"/>
            <a:ext cx="7755560" cy="99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E1668D-470A-EEDD-CE47-C99B9D0D7AE6}"/>
              </a:ext>
            </a:extLst>
          </p:cNvPr>
          <p:cNvSpPr txBox="1"/>
          <p:nvPr/>
        </p:nvSpPr>
        <p:spPr>
          <a:xfrm>
            <a:off x="4124288" y="2638839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They don’t directly earn from their users!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1D422-2C33-95DC-AE84-6430272C5DE8}"/>
              </a:ext>
            </a:extLst>
          </p:cNvPr>
          <p:cNvSpPr txBox="1"/>
          <p:nvPr/>
        </p:nvSpPr>
        <p:spPr>
          <a:xfrm>
            <a:off x="4124288" y="3262622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They won’t charge you when you send money to other users.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E0B0F-49E4-F68A-18D4-34F63B01FE2D}"/>
              </a:ext>
            </a:extLst>
          </p:cNvPr>
          <p:cNvSpPr txBox="1"/>
          <p:nvPr/>
        </p:nvSpPr>
        <p:spPr>
          <a:xfrm>
            <a:off x="4124288" y="3880786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They won’t charge you on paying bills.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55D38-003F-7680-4367-B77E7F4FFC00}"/>
              </a:ext>
            </a:extLst>
          </p:cNvPr>
          <p:cNvSpPr txBox="1"/>
          <p:nvPr/>
        </p:nvSpPr>
        <p:spPr>
          <a:xfrm>
            <a:off x="4124288" y="4502393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charge on Tap and Pay feature usage.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8975D6-7E1D-24F0-0357-65757C46874D}"/>
              </a:ext>
            </a:extLst>
          </p:cNvPr>
          <p:cNvSpPr txBox="1"/>
          <p:nvPr/>
        </p:nvSpPr>
        <p:spPr>
          <a:xfrm>
            <a:off x="4124288" y="5124000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See your CIBIL score at no extra cost!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98B4732-335D-BC45-7570-9A0B39D549EC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7552A86-95D1-D960-5462-616C8E3A5833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3ECEFED-0382-9788-0AB4-5D00722C2D4A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99" name="Picture 98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4494B7B7-5244-65EC-188A-4D084556F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103" name="Picture 102" descr="A close up of a logo">
                <a:extLst>
                  <a:ext uri="{FF2B5EF4-FFF2-40B4-BE49-F238E27FC236}">
                    <a16:creationId xmlns:a16="http://schemas.microsoft.com/office/drawing/2014/main" id="{DE45EB85-A8E4-AAE3-1F49-4595C2109D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010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96296E-6 L -0.00286 -0.224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4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pee with solid fill">
            <a:extLst>
              <a:ext uri="{FF2B5EF4-FFF2-40B4-BE49-F238E27FC236}">
                <a16:creationId xmlns:a16="http://schemas.microsoft.com/office/drawing/2014/main" id="{16D0A87F-0697-3A94-7C40-889CD82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287" y="1096469"/>
            <a:ext cx="543633" cy="543633"/>
          </a:xfrm>
          <a:prstGeom prst="rect">
            <a:avLst/>
          </a:prstGeom>
        </p:spPr>
      </p:pic>
      <p:pic>
        <p:nvPicPr>
          <p:cNvPr id="4" name="Graphic 3" descr="Rupee with solid fill">
            <a:extLst>
              <a:ext uri="{FF2B5EF4-FFF2-40B4-BE49-F238E27FC236}">
                <a16:creationId xmlns:a16="http://schemas.microsoft.com/office/drawing/2014/main" id="{A7C7948D-8810-B6FA-8E7B-CED308A7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096272" y="725702"/>
            <a:ext cx="914400" cy="914400"/>
          </a:xfrm>
          <a:prstGeom prst="rect">
            <a:avLst/>
          </a:prstGeom>
        </p:spPr>
      </p:pic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61C05E59-3EA2-EE98-8833-3BF64624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849750" y="3368019"/>
            <a:ext cx="914400" cy="914400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9CC41C88-2973-8999-D353-3F4F78D5A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23" y="602713"/>
            <a:ext cx="466262" cy="466262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34E86128-FAE0-B8D1-A736-48F37DD1D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10275728" y="4929037"/>
            <a:ext cx="784261" cy="784261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8681F5CF-5075-3815-45A6-F670EA69C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6162755" y="1723376"/>
            <a:ext cx="708483" cy="708483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93DEFBC3-5273-2025-1E85-33E7EB3A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797355" y="2603637"/>
            <a:ext cx="784261" cy="784261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55C731C8-5AA4-9C6A-79FE-64FE0BDC5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540675" y="3346484"/>
            <a:ext cx="914400" cy="914400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71DEB5FE-B39F-41BF-DFF6-3A50F673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683">
            <a:off x="4199734" y="2144196"/>
            <a:ext cx="914400" cy="914400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F170F2A-9CAA-D682-1919-6C561D54B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489" y="2705239"/>
            <a:ext cx="466262" cy="466262"/>
          </a:xfrm>
          <a:prstGeom prst="rect">
            <a:avLst/>
          </a:prstGeom>
        </p:spPr>
      </p:pic>
      <p:pic>
        <p:nvPicPr>
          <p:cNvPr id="19" name="Graphic 18" descr="Rupee with solid fill">
            <a:extLst>
              <a:ext uri="{FF2B5EF4-FFF2-40B4-BE49-F238E27FC236}">
                <a16:creationId xmlns:a16="http://schemas.microsoft.com/office/drawing/2014/main" id="{B49C42C9-937B-9749-2CB2-5565FC40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1064053" y="899432"/>
            <a:ext cx="784261" cy="784261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077FB7BA-57E2-BEA0-C58E-BEC40B5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77877">
            <a:off x="4633827" y="5313899"/>
            <a:ext cx="708483" cy="708483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9BA0725A-DB4E-2AFD-72E8-53459DB0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10350577" y="574567"/>
            <a:ext cx="784261" cy="784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C76ABE-FE07-BD4F-4460-72B3CC913249}"/>
              </a:ext>
            </a:extLst>
          </p:cNvPr>
          <p:cNvSpPr txBox="1"/>
          <p:nvPr/>
        </p:nvSpPr>
        <p:spPr>
          <a:xfrm>
            <a:off x="380077" y="31619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They do earn a lot…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89B37-49D1-DF22-ADDB-8FCBA03F9EDC}"/>
              </a:ext>
            </a:extLst>
          </p:cNvPr>
          <p:cNvSpPr/>
          <p:nvPr/>
        </p:nvSpPr>
        <p:spPr>
          <a:xfrm>
            <a:off x="4175463" y="2363328"/>
            <a:ext cx="7755560" cy="99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CBF7F-DA78-3C4B-826F-126E172B58C9}"/>
              </a:ext>
            </a:extLst>
          </p:cNvPr>
          <p:cNvGrpSpPr/>
          <p:nvPr/>
        </p:nvGrpSpPr>
        <p:grpSpPr>
          <a:xfrm rot="21332736">
            <a:off x="4681086" y="3147432"/>
            <a:ext cx="6302477" cy="2910348"/>
            <a:chOff x="1091381" y="983226"/>
            <a:chExt cx="6302477" cy="29103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A79B1D-7885-C530-D853-3BDA4B8F4142}"/>
                </a:ext>
              </a:extLst>
            </p:cNvPr>
            <p:cNvSpPr/>
            <p:nvPr/>
          </p:nvSpPr>
          <p:spPr>
            <a:xfrm>
              <a:off x="1130709" y="983226"/>
              <a:ext cx="6263149" cy="2910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CBF85AA-C140-4E53-0040-6FBF08ADD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40709" y="1158909"/>
              <a:ext cx="1654891" cy="2214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15016C-BFCD-31D6-F31D-1CB4C6324190}"/>
                </a:ext>
              </a:extLst>
            </p:cNvPr>
            <p:cNvSpPr txBox="1"/>
            <p:nvPr/>
          </p:nvSpPr>
          <p:spPr>
            <a:xfrm>
              <a:off x="1130709" y="1450314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b="1" dirty="0">
                  <a:latin typeface="IBM Plex Serif" panose="02060503050406000203" pitchFamily="18" charset="0"/>
                </a:rPr>
                <a:t>Google Payment India reports ₹14.8 crore revenue in FY 21</a:t>
              </a:r>
              <a:endParaRPr lang="en-IN" sz="2400" b="1" dirty="0">
                <a:latin typeface="IBM Plex Serif" panose="02060503050406000203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A9F5C-9636-C546-733F-60627C53B4FF}"/>
                </a:ext>
              </a:extLst>
            </p:cNvPr>
            <p:cNvSpPr txBox="1"/>
            <p:nvPr/>
          </p:nvSpPr>
          <p:spPr>
            <a:xfrm>
              <a:off x="1091381" y="2272483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>
                  <a:latin typeface="Roboto" panose="02000000000000000000" pitchFamily="2" charset="0"/>
                  <a:ea typeface="Roboto" panose="02000000000000000000" pitchFamily="2" charset="0"/>
                </a:rPr>
                <a:t> Mumbai, October 19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EE3C7-9A51-3248-704E-D575C6190392}"/>
                </a:ext>
              </a:extLst>
            </p:cNvPr>
            <p:cNvSpPr txBox="1"/>
            <p:nvPr/>
          </p:nvSpPr>
          <p:spPr>
            <a:xfrm>
              <a:off x="1130709" y="2550778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Google Payment India Private Limited reported its revenues for the financial year 2020-21 as ₹14.8 crore. The company further reported a net profit of ₹1.4 crore during the same fiscal. This is a 210 per cent increase from the last financial year.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ADE293-ECC8-5325-E4D8-323C640175AE}"/>
              </a:ext>
            </a:extLst>
          </p:cNvPr>
          <p:cNvGrpSpPr/>
          <p:nvPr/>
        </p:nvGrpSpPr>
        <p:grpSpPr>
          <a:xfrm rot="14477707">
            <a:off x="22923" y="1670057"/>
            <a:ext cx="3926816" cy="3666737"/>
            <a:chOff x="4625403" y="2493017"/>
            <a:chExt cx="3926816" cy="366673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D29B4-C6A5-DEC0-CD4F-0439C20017ED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0B7E5E-1064-51B7-4DA2-10FB31A657F6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149389-AF56-11B2-B9C5-115D7CA5C374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E77A27-3C83-5C6D-83AF-C4D57009BE02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39C3C-F8B5-30E6-7484-B8E429022712}"/>
              </a:ext>
            </a:extLst>
          </p:cNvPr>
          <p:cNvGrpSpPr/>
          <p:nvPr/>
        </p:nvGrpSpPr>
        <p:grpSpPr>
          <a:xfrm rot="14599037">
            <a:off x="-1436953" y="2746151"/>
            <a:ext cx="3186593" cy="2943183"/>
            <a:chOff x="4709182" y="288236"/>
            <a:chExt cx="4003973" cy="36981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6FA4DF-C19D-3750-F234-8939521D257C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9B4563-885E-137A-9C8A-95B14B5180A9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121590-3F2A-B453-7939-A0A0AC52A66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9D7614-48D9-3289-D50D-C38D58931AF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3DE91A-274E-720E-69F3-62AEE1E9CC16}"/>
              </a:ext>
            </a:extLst>
          </p:cNvPr>
          <p:cNvGrpSpPr/>
          <p:nvPr/>
        </p:nvGrpSpPr>
        <p:grpSpPr>
          <a:xfrm rot="14599037">
            <a:off x="-821453" y="1535694"/>
            <a:ext cx="2916580" cy="3130058"/>
            <a:chOff x="5861782" y="1340540"/>
            <a:chExt cx="3664700" cy="393293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E82955-21A1-1C84-49B4-52B77617083E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12BCFA5-90B8-3D3F-E59C-6BB5A100AEB6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725C30-D7D6-4249-2CA8-0F2510E9088C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1DBF64-986E-3059-71EB-DF2527250201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40EFA0-D385-C507-E8F1-949428E8489B}"/>
              </a:ext>
            </a:extLst>
          </p:cNvPr>
          <p:cNvGrpSpPr/>
          <p:nvPr/>
        </p:nvGrpSpPr>
        <p:grpSpPr>
          <a:xfrm rot="14599037">
            <a:off x="-100947" y="3078574"/>
            <a:ext cx="2868456" cy="3257654"/>
            <a:chOff x="3695247" y="1135731"/>
            <a:chExt cx="3604232" cy="409326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9B2C077-A718-D12B-BC07-502881CE4DAA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3E86B3D-D601-7C7C-DC0C-61E62CF2A92E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F6B0B9-8D8E-B9A0-94A5-D51ED730777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07E0F8-718B-A899-2A01-826573312B04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pic>
        <p:nvPicPr>
          <p:cNvPr id="47" name="Graphic 46" descr="Rupee with solid fill">
            <a:extLst>
              <a:ext uri="{FF2B5EF4-FFF2-40B4-BE49-F238E27FC236}">
                <a16:creationId xmlns:a16="http://schemas.microsoft.com/office/drawing/2014/main" id="{C75DB4B8-D7C9-205B-9AE1-8D934E966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5C65F55-808A-6592-9325-CE19CEB2ED91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C09CB9D-8BC1-0A85-E5A8-125DAE2B6E56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2C0E2BF-0059-B6C6-BAC7-B7CEFB97E085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51" name="Picture 5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07F08126-4D28-E003-ED4B-59426DB74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">
                <a:extLst>
                  <a:ext uri="{FF2B5EF4-FFF2-40B4-BE49-F238E27FC236}">
                    <a16:creationId xmlns:a16="http://schemas.microsoft.com/office/drawing/2014/main" id="{6B4BC264-46C8-8378-D9FD-8D8B59936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400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-0.00286 -0.2243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pee with solid fill">
            <a:extLst>
              <a:ext uri="{FF2B5EF4-FFF2-40B4-BE49-F238E27FC236}">
                <a16:creationId xmlns:a16="http://schemas.microsoft.com/office/drawing/2014/main" id="{16D0A87F-0697-3A94-7C40-889CD82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287" y="1096469"/>
            <a:ext cx="543633" cy="543633"/>
          </a:xfrm>
          <a:prstGeom prst="rect">
            <a:avLst/>
          </a:prstGeom>
        </p:spPr>
      </p:pic>
      <p:pic>
        <p:nvPicPr>
          <p:cNvPr id="4" name="Graphic 3" descr="Rupee with solid fill">
            <a:extLst>
              <a:ext uri="{FF2B5EF4-FFF2-40B4-BE49-F238E27FC236}">
                <a16:creationId xmlns:a16="http://schemas.microsoft.com/office/drawing/2014/main" id="{A7C7948D-8810-B6FA-8E7B-CED308A7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096272" y="725702"/>
            <a:ext cx="914400" cy="914400"/>
          </a:xfrm>
          <a:prstGeom prst="rect">
            <a:avLst/>
          </a:prstGeom>
        </p:spPr>
      </p:pic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61C05E59-3EA2-EE98-8833-3BF64624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849750" y="3368019"/>
            <a:ext cx="914400" cy="914400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9CC41C88-2973-8999-D353-3F4F78D5A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23" y="602713"/>
            <a:ext cx="466262" cy="466262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34E86128-FAE0-B8D1-A736-48F37DD1D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10275728" y="4929037"/>
            <a:ext cx="784261" cy="784261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8681F5CF-5075-3815-45A6-F670EA69C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6162755" y="1723376"/>
            <a:ext cx="708483" cy="708483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93DEFBC3-5273-2025-1E85-33E7EB3A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797355" y="2603637"/>
            <a:ext cx="784261" cy="784261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55C731C8-5AA4-9C6A-79FE-64FE0BDC5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540675" y="3346484"/>
            <a:ext cx="914400" cy="914400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71DEB5FE-B39F-41BF-DFF6-3A50F673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683">
            <a:off x="4199734" y="2144196"/>
            <a:ext cx="914400" cy="914400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F170F2A-9CAA-D682-1919-6C561D54B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489" y="2705239"/>
            <a:ext cx="466262" cy="466262"/>
          </a:xfrm>
          <a:prstGeom prst="rect">
            <a:avLst/>
          </a:prstGeom>
        </p:spPr>
      </p:pic>
      <p:pic>
        <p:nvPicPr>
          <p:cNvPr id="19" name="Graphic 18" descr="Rupee with solid fill">
            <a:extLst>
              <a:ext uri="{FF2B5EF4-FFF2-40B4-BE49-F238E27FC236}">
                <a16:creationId xmlns:a16="http://schemas.microsoft.com/office/drawing/2014/main" id="{B49C42C9-937B-9749-2CB2-5565FC40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1064053" y="899432"/>
            <a:ext cx="784261" cy="784261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077FB7BA-57E2-BEA0-C58E-BEC40B5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77877">
            <a:off x="4633827" y="5313899"/>
            <a:ext cx="708483" cy="708483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9BA0725A-DB4E-2AFD-72E8-53459DB0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10350577" y="574567"/>
            <a:ext cx="784261" cy="7842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320D17-5858-9DDB-2722-C582F75E1D48}"/>
              </a:ext>
            </a:extLst>
          </p:cNvPr>
          <p:cNvSpPr txBox="1"/>
          <p:nvPr/>
        </p:nvSpPr>
        <p:spPr>
          <a:xfrm>
            <a:off x="1660237" y="31619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Let’s decode, how do they earn!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314C6-2C4A-C6D1-FFBB-4FB26DEAF5D5}"/>
              </a:ext>
            </a:extLst>
          </p:cNvPr>
          <p:cNvSpPr txBox="1"/>
          <p:nvPr/>
        </p:nvSpPr>
        <p:spPr>
          <a:xfrm>
            <a:off x="4113725" y="4589651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Ranges from ₹1 to ₹3, depending on recharge value.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43889F-3296-88F0-39DD-BDD3C7785376}"/>
              </a:ext>
            </a:extLst>
          </p:cNvPr>
          <p:cNvSpPr/>
          <p:nvPr/>
        </p:nvSpPr>
        <p:spPr>
          <a:xfrm>
            <a:off x="4175463" y="2363328"/>
            <a:ext cx="7755560" cy="99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8A9AC2-AFE9-6EC3-4BBC-A4A363E2FBC3}"/>
              </a:ext>
            </a:extLst>
          </p:cNvPr>
          <p:cNvSpPr txBox="1"/>
          <p:nvPr/>
        </p:nvSpPr>
        <p:spPr>
          <a:xfrm>
            <a:off x="4107623" y="4036808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Apart from that, platform fee on mobile recharges.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F68C9D-D3DB-3937-EDAE-B4BBCADB640F}"/>
              </a:ext>
            </a:extLst>
          </p:cNvPr>
          <p:cNvSpPr txBox="1"/>
          <p:nvPr/>
        </p:nvSpPr>
        <p:spPr>
          <a:xfrm>
            <a:off x="4113725" y="2680228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Biggest source of revenue is the collaboration with brands.</a:t>
            </a:r>
          </a:p>
        </p:txBody>
      </p:sp>
      <p:pic>
        <p:nvPicPr>
          <p:cNvPr id="41" name="Picture 40" descr="A white outline of a bus&#10;&#10;Description automatically generated">
            <a:extLst>
              <a:ext uri="{FF2B5EF4-FFF2-40B4-BE49-F238E27FC236}">
                <a16:creationId xmlns:a16="http://schemas.microsoft.com/office/drawing/2014/main" id="{5147B7B3-8EA3-CC2D-0763-0EBD2803D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5120">
            <a:off x="7724327" y="3259814"/>
            <a:ext cx="542871" cy="542871"/>
          </a:xfrm>
          <a:prstGeom prst="roundRect">
            <a:avLst>
              <a:gd name="adj" fmla="val 210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 descr="A red square with white text&#10;&#10;Description automatically generated">
            <a:extLst>
              <a:ext uri="{FF2B5EF4-FFF2-40B4-BE49-F238E27FC236}">
                <a16:creationId xmlns:a16="http://schemas.microsoft.com/office/drawing/2014/main" id="{E8B6F119-6D55-0A26-6C7F-00924D8466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9640">
            <a:off x="4739832" y="3310053"/>
            <a:ext cx="1592713" cy="507055"/>
          </a:xfrm>
          <a:prstGeom prst="rect">
            <a:avLst/>
          </a:prstGeom>
        </p:spPr>
      </p:pic>
      <p:pic>
        <p:nvPicPr>
          <p:cNvPr id="45" name="Picture 44" descr="A close up of a coin&#10;&#10;Description automatically generated">
            <a:extLst>
              <a:ext uri="{FF2B5EF4-FFF2-40B4-BE49-F238E27FC236}">
                <a16:creationId xmlns:a16="http://schemas.microsoft.com/office/drawing/2014/main" id="{35FD125E-4BB3-2F76-7361-FE14B9D8D9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320">
            <a:off x="8673483" y="3237837"/>
            <a:ext cx="555031" cy="555031"/>
          </a:xfrm>
          <a:prstGeom prst="roundRect">
            <a:avLst>
              <a:gd name="adj" fmla="val 192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Picture 4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DF0208AA-CDBD-5DE2-21C6-165BD43E63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9166">
            <a:off x="6635675" y="3241881"/>
            <a:ext cx="577904" cy="577904"/>
          </a:xfrm>
          <a:prstGeom prst="roundRect">
            <a:avLst>
              <a:gd name="adj" fmla="val 275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7123E-58F8-DA0F-E98F-A9CE9D4B518E}"/>
              </a:ext>
            </a:extLst>
          </p:cNvPr>
          <p:cNvSpPr txBox="1"/>
          <p:nvPr/>
        </p:nvSpPr>
        <p:spPr>
          <a:xfrm>
            <a:off x="4111493" y="5155004"/>
            <a:ext cx="752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GB" dirty="0"/>
              <a:t>Subscription fees on SoundPod from merchants.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7AD13F-6674-64DA-1185-04935980A625}"/>
              </a:ext>
            </a:extLst>
          </p:cNvPr>
          <p:cNvGrpSpPr/>
          <p:nvPr/>
        </p:nvGrpSpPr>
        <p:grpSpPr>
          <a:xfrm rot="14477707">
            <a:off x="22923" y="1670057"/>
            <a:ext cx="3926816" cy="3666737"/>
            <a:chOff x="4625403" y="2493017"/>
            <a:chExt cx="3926816" cy="36667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71EECE-369D-C91C-5A07-294D0C8AC756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862F6D-0A9F-A473-5F15-AD61FA3FEADF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E508DD-42ED-EAAD-6BAF-B84BDA6B25EE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DB23AB-6DE9-9780-2A37-B781ABA478CE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D022F2-7490-FB2B-0312-04F7586EC29C}"/>
              </a:ext>
            </a:extLst>
          </p:cNvPr>
          <p:cNvGrpSpPr/>
          <p:nvPr/>
        </p:nvGrpSpPr>
        <p:grpSpPr>
          <a:xfrm rot="14599037">
            <a:off x="-1436953" y="2746151"/>
            <a:ext cx="3186593" cy="2943183"/>
            <a:chOff x="4709182" y="288236"/>
            <a:chExt cx="4003973" cy="369812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0BF00D-C09E-02A2-6F71-3EE97E7D1030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663CFD-6885-854A-70A0-755C20FD102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480264-5B8C-6C28-B90E-E96E4FF40F51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CB32C5-07BC-0A91-8DA5-FADA1B9391AD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A9D775-7901-2B83-99CF-DC29EFFA8E70}"/>
              </a:ext>
            </a:extLst>
          </p:cNvPr>
          <p:cNvGrpSpPr/>
          <p:nvPr/>
        </p:nvGrpSpPr>
        <p:grpSpPr>
          <a:xfrm rot="14599037">
            <a:off x="-821453" y="1535694"/>
            <a:ext cx="2916580" cy="3130058"/>
            <a:chOff x="5861782" y="1340540"/>
            <a:chExt cx="3664700" cy="393293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95FAC2-2185-690B-988E-585C7CFEA8A3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9BF50CB-FDAF-5963-6A17-1367461353A5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FEF901-F906-E29C-4F2D-B3294CD13F9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A9ED5-3331-1E7D-F910-9BBF73C00A41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AA30D8-620B-F926-CDDB-49265C6CA346}"/>
              </a:ext>
            </a:extLst>
          </p:cNvPr>
          <p:cNvGrpSpPr/>
          <p:nvPr/>
        </p:nvGrpSpPr>
        <p:grpSpPr>
          <a:xfrm rot="14599037">
            <a:off x="-100947" y="3078574"/>
            <a:ext cx="2868456" cy="3257654"/>
            <a:chOff x="3695247" y="1135731"/>
            <a:chExt cx="3604232" cy="409326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91849F-E7F1-906F-C54F-3C18654E909C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F6842D-7E16-845A-A845-7FA33568D6B4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711670-9AA1-B215-AC02-69FFC8A0C3EE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331FAD-E8F5-7F0B-2AF7-0D25D437834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pic>
        <p:nvPicPr>
          <p:cNvPr id="49" name="Graphic 48" descr="Rupee with solid fill">
            <a:extLst>
              <a:ext uri="{FF2B5EF4-FFF2-40B4-BE49-F238E27FC236}">
                <a16:creationId xmlns:a16="http://schemas.microsoft.com/office/drawing/2014/main" id="{4F8E3BB9-7217-AFA2-F05C-02C523ECB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B78525-E76B-075D-59F0-09D3E2D1ADE2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9731AEF-800D-15FA-58B9-F190B825CAD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F975635-7F82-225F-319A-D75BC8D4E4A8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53" name="Picture 52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4573002E-9D8D-8EE4-0090-C72DAA524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">
                <a:extLst>
                  <a:ext uri="{FF2B5EF4-FFF2-40B4-BE49-F238E27FC236}">
                    <a16:creationId xmlns:a16="http://schemas.microsoft.com/office/drawing/2014/main" id="{CCA97D8E-25EF-F271-A11A-F3C092AF3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1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7037E-7 L -0.00287 -0.2243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32" grpId="0" animBg="1"/>
      <p:bldP spid="33" grpId="0"/>
      <p:bldP spid="3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pee with solid fill">
            <a:extLst>
              <a:ext uri="{FF2B5EF4-FFF2-40B4-BE49-F238E27FC236}">
                <a16:creationId xmlns:a16="http://schemas.microsoft.com/office/drawing/2014/main" id="{16D0A87F-0697-3A94-7C40-889CD82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287" y="1096469"/>
            <a:ext cx="543633" cy="543633"/>
          </a:xfrm>
          <a:prstGeom prst="rect">
            <a:avLst/>
          </a:prstGeom>
        </p:spPr>
      </p:pic>
      <p:pic>
        <p:nvPicPr>
          <p:cNvPr id="4" name="Graphic 3" descr="Rupee with solid fill">
            <a:extLst>
              <a:ext uri="{FF2B5EF4-FFF2-40B4-BE49-F238E27FC236}">
                <a16:creationId xmlns:a16="http://schemas.microsoft.com/office/drawing/2014/main" id="{A7C7948D-8810-B6FA-8E7B-CED308A7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096272" y="725702"/>
            <a:ext cx="914400" cy="914400"/>
          </a:xfrm>
          <a:prstGeom prst="rect">
            <a:avLst/>
          </a:prstGeom>
        </p:spPr>
      </p:pic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61C05E59-3EA2-EE98-8833-3BF64624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849750" y="3368019"/>
            <a:ext cx="914400" cy="914400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9CC41C88-2973-8999-D353-3F4F78D5A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23" y="602713"/>
            <a:ext cx="466262" cy="466262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34E86128-FAE0-B8D1-A736-48F37DD1D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10275728" y="4929037"/>
            <a:ext cx="784261" cy="784261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8681F5CF-5075-3815-45A6-F670EA69C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6162755" y="1723376"/>
            <a:ext cx="708483" cy="708483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93DEFBC3-5273-2025-1E85-33E7EB3A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797355" y="2603637"/>
            <a:ext cx="784261" cy="784261"/>
          </a:xfrm>
          <a:prstGeom prst="rect">
            <a:avLst/>
          </a:prstGeom>
        </p:spPr>
      </p:pic>
      <p:pic>
        <p:nvPicPr>
          <p:cNvPr id="14" name="Graphic 13" descr="Rupee with solid fill">
            <a:extLst>
              <a:ext uri="{FF2B5EF4-FFF2-40B4-BE49-F238E27FC236}">
                <a16:creationId xmlns:a16="http://schemas.microsoft.com/office/drawing/2014/main" id="{8E4CA7C5-3C07-0DA7-CCF1-0F4071C4E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55C731C8-5AA4-9C6A-79FE-64FE0BDC5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540675" y="3346484"/>
            <a:ext cx="914400" cy="914400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71DEB5FE-B39F-41BF-DFF6-3A50F673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683">
            <a:off x="4199734" y="2144196"/>
            <a:ext cx="914400" cy="914400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F170F2A-9CAA-D682-1919-6C561D54B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489" y="2705239"/>
            <a:ext cx="466262" cy="466262"/>
          </a:xfrm>
          <a:prstGeom prst="rect">
            <a:avLst/>
          </a:prstGeom>
        </p:spPr>
      </p:pic>
      <p:pic>
        <p:nvPicPr>
          <p:cNvPr id="19" name="Graphic 18" descr="Rupee with solid fill">
            <a:extLst>
              <a:ext uri="{FF2B5EF4-FFF2-40B4-BE49-F238E27FC236}">
                <a16:creationId xmlns:a16="http://schemas.microsoft.com/office/drawing/2014/main" id="{B49C42C9-937B-9749-2CB2-5565FC40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1064053" y="899432"/>
            <a:ext cx="784261" cy="784261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077FB7BA-57E2-BEA0-C58E-BEC40B5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77877">
            <a:off x="4633827" y="5313899"/>
            <a:ext cx="708483" cy="708483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9BA0725A-DB4E-2AFD-72E8-53459DB0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10350577" y="574567"/>
            <a:ext cx="784261" cy="7842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320D17-5858-9DDB-2722-C582F75E1D48}"/>
              </a:ext>
            </a:extLst>
          </p:cNvPr>
          <p:cNvSpPr txBox="1"/>
          <p:nvPr/>
        </p:nvSpPr>
        <p:spPr>
          <a:xfrm>
            <a:off x="4099263" y="271714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What else can be done to </a:t>
            </a:r>
          </a:p>
          <a:p>
            <a:r>
              <a:rPr lang="en-IN" sz="4400" dirty="0"/>
              <a:t>increase revenue?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43889F-3296-88F0-39DD-BDD3C7785376}"/>
              </a:ext>
            </a:extLst>
          </p:cNvPr>
          <p:cNvSpPr/>
          <p:nvPr/>
        </p:nvSpPr>
        <p:spPr>
          <a:xfrm>
            <a:off x="4175463" y="2363328"/>
            <a:ext cx="7755560" cy="99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F09BD-CF14-4191-661F-CCD84C7DFC94}"/>
              </a:ext>
            </a:extLst>
          </p:cNvPr>
          <p:cNvSpPr txBox="1"/>
          <p:nvPr/>
        </p:nvSpPr>
        <p:spPr>
          <a:xfrm>
            <a:off x="4077645" y="2774173"/>
            <a:ext cx="7675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Apple Pay was able to negotiate a fee from each transaction in the US. </a:t>
            </a:r>
          </a:p>
          <a:p>
            <a:r>
              <a:rPr lang="en-GB" sz="2400" dirty="0"/>
              <a:t>    Precisely 0.15% from credit card and 0.5% from a debit</a:t>
            </a:r>
          </a:p>
          <a:p>
            <a:r>
              <a:rPr lang="en-GB" sz="2400" dirty="0"/>
              <a:t>    card.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9DD4C-B927-581A-61E5-653D21ED312F}"/>
              </a:ext>
            </a:extLst>
          </p:cNvPr>
          <p:cNvSpPr txBox="1"/>
          <p:nvPr/>
        </p:nvSpPr>
        <p:spPr>
          <a:xfrm>
            <a:off x="4064565" y="4389181"/>
            <a:ext cx="7675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Google Pay has the same opportunity as Apple Pay to charge users.</a:t>
            </a:r>
            <a:endParaRPr lang="en-IN" sz="2400" dirty="0"/>
          </a:p>
        </p:txBody>
      </p:sp>
      <p:pic>
        <p:nvPicPr>
          <p:cNvPr id="2" name="Picture 1" descr="A logo of a price tag">
            <a:extLst>
              <a:ext uri="{FF2B5EF4-FFF2-40B4-BE49-F238E27FC236}">
                <a16:creationId xmlns:a16="http://schemas.microsoft.com/office/drawing/2014/main" id="{9E543FCD-89E0-FD61-AEF7-A0C2371412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 t="9634" r="40956" b="37091"/>
          <a:stretch/>
        </p:blipFill>
        <p:spPr>
          <a:xfrm>
            <a:off x="11861494" y="-7557538"/>
            <a:ext cx="911546" cy="91154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A logo of a price tag">
            <a:extLst>
              <a:ext uri="{FF2B5EF4-FFF2-40B4-BE49-F238E27FC236}">
                <a16:creationId xmlns:a16="http://schemas.microsoft.com/office/drawing/2014/main" id="{9161CD4C-B80F-28DE-4C35-F0AB86DB3B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2461507" y="-8586994"/>
            <a:ext cx="1481773" cy="14593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logo of a price tag">
            <a:extLst>
              <a:ext uri="{FF2B5EF4-FFF2-40B4-BE49-F238E27FC236}">
                <a16:creationId xmlns:a16="http://schemas.microsoft.com/office/drawing/2014/main" id="{76C84668-A9CA-57EF-0EB5-B5EDDBFC37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6525638" y="-7645657"/>
            <a:ext cx="1429643" cy="140798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descr="A logo of a price tag">
            <a:extLst>
              <a:ext uri="{FF2B5EF4-FFF2-40B4-BE49-F238E27FC236}">
                <a16:creationId xmlns:a16="http://schemas.microsoft.com/office/drawing/2014/main" id="{A195D038-7CC6-4C5B-F464-83B7AB6069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 t="9634" r="40956" b="37091"/>
          <a:stretch/>
        </p:blipFill>
        <p:spPr>
          <a:xfrm>
            <a:off x="4639983" y="-6997723"/>
            <a:ext cx="910246" cy="91024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1" descr="A logo of a price tag">
            <a:extLst>
              <a:ext uri="{FF2B5EF4-FFF2-40B4-BE49-F238E27FC236}">
                <a16:creationId xmlns:a16="http://schemas.microsoft.com/office/drawing/2014/main" id="{8186ED5F-F991-9971-AD04-E251D10789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2199426" y="-6225109"/>
            <a:ext cx="768445" cy="75680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23" descr="A logo of a price tag">
            <a:extLst>
              <a:ext uri="{FF2B5EF4-FFF2-40B4-BE49-F238E27FC236}">
                <a16:creationId xmlns:a16="http://schemas.microsoft.com/office/drawing/2014/main" id="{935EFD36-57F2-7595-1857-E6EC47C85F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8815153" y="-6669746"/>
            <a:ext cx="835700" cy="82303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24" descr="A logo of a price tag">
            <a:extLst>
              <a:ext uri="{FF2B5EF4-FFF2-40B4-BE49-F238E27FC236}">
                <a16:creationId xmlns:a16="http://schemas.microsoft.com/office/drawing/2014/main" id="{7A13D834-5878-2116-1EFD-4D6AAAF0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-912957" y="-7546799"/>
            <a:ext cx="1481773" cy="14593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Picture 25" descr="A logo of a price tag">
            <a:extLst>
              <a:ext uri="{FF2B5EF4-FFF2-40B4-BE49-F238E27FC236}">
                <a16:creationId xmlns:a16="http://schemas.microsoft.com/office/drawing/2014/main" id="{EFA6BDAA-484C-AF09-7DD0-C4BC414864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10230020" y="-7899453"/>
            <a:ext cx="1188000" cy="117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7" name="Picture 26" descr="A house on a hill&#10;&#10;Description automatically generated">
            <a:extLst>
              <a:ext uri="{FF2B5EF4-FFF2-40B4-BE49-F238E27FC236}">
                <a16:creationId xmlns:a16="http://schemas.microsoft.com/office/drawing/2014/main" id="{0785524B-7DFC-7C63-385B-853F8AD833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8282810"/>
            <a:ext cx="12192000" cy="20545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A217FC-FA99-E768-3CAF-900DCE4B9AF1}"/>
              </a:ext>
            </a:extLst>
          </p:cNvPr>
          <p:cNvSpPr txBox="1"/>
          <p:nvPr/>
        </p:nvSpPr>
        <p:spPr>
          <a:xfrm>
            <a:off x="4064565" y="5247186"/>
            <a:ext cx="7675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In-app advertisements can be another way to earn.</a:t>
            </a:r>
            <a:endParaRPr lang="en-IN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7D7D5E-5CED-77F7-D7CE-DECE2EA94B1B}"/>
              </a:ext>
            </a:extLst>
          </p:cNvPr>
          <p:cNvGrpSpPr/>
          <p:nvPr/>
        </p:nvGrpSpPr>
        <p:grpSpPr>
          <a:xfrm rot="14477707">
            <a:off x="22923" y="1670057"/>
            <a:ext cx="3926816" cy="3666737"/>
            <a:chOff x="4625403" y="2493017"/>
            <a:chExt cx="3926816" cy="366673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45387B-8B6B-553D-66B0-4D4A0BDE8EEE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117B262-E62B-DB19-0A68-8E5D04133B1D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47CCA4-E212-7F18-6F6A-5B0D1BBC1309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DD6163-DD7C-1840-9425-41CFE66754B0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1D3A-4F7D-6BB4-CFF0-D01746F6C473}"/>
              </a:ext>
            </a:extLst>
          </p:cNvPr>
          <p:cNvGrpSpPr/>
          <p:nvPr/>
        </p:nvGrpSpPr>
        <p:grpSpPr>
          <a:xfrm rot="14599037">
            <a:off x="-1436953" y="2746151"/>
            <a:ext cx="3186593" cy="2943183"/>
            <a:chOff x="4709182" y="288236"/>
            <a:chExt cx="4003973" cy="369812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5199A9-966F-E0C3-D9A7-0FFF4AC09996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1D9A7B-AA31-A909-40D6-B2CB7021D5D4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7EA8A9-6CFA-3290-98C3-A39D9725CD0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694A8-9F5C-601B-46D6-40E3ADA156A3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DCABDC-918B-8A16-6063-EB6A8E3BBE2A}"/>
              </a:ext>
            </a:extLst>
          </p:cNvPr>
          <p:cNvGrpSpPr/>
          <p:nvPr/>
        </p:nvGrpSpPr>
        <p:grpSpPr>
          <a:xfrm rot="14599037">
            <a:off x="-821453" y="1535694"/>
            <a:ext cx="2916580" cy="3130058"/>
            <a:chOff x="5861782" y="1340540"/>
            <a:chExt cx="3664700" cy="393293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2B9E886-F534-A5CD-DCE6-0F4859EE76D8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E656224-B402-2CAD-134D-8A29600B0625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231C3-70CD-D35D-65CF-5FADDB5420D9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C822BB-A717-7326-A682-2205A6B6D17D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F00EC0-527E-FFFD-7EB0-45437E25888E}"/>
              </a:ext>
            </a:extLst>
          </p:cNvPr>
          <p:cNvGrpSpPr/>
          <p:nvPr/>
        </p:nvGrpSpPr>
        <p:grpSpPr>
          <a:xfrm rot="14599037">
            <a:off x="-100947" y="3078574"/>
            <a:ext cx="2868456" cy="3257654"/>
            <a:chOff x="3695247" y="1135731"/>
            <a:chExt cx="3604232" cy="409326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4825746-25F4-A80D-560E-95F5FD9BD780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8FA3F7-4D82-8E4B-7388-FED796827E33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04FAE2-85D7-5C55-EB26-3D88D3830895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729616-A63D-3FDA-1A41-755001F799EB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pic>
        <p:nvPicPr>
          <p:cNvPr id="53" name="Graphic 52" descr="Rupee with solid fill">
            <a:extLst>
              <a:ext uri="{FF2B5EF4-FFF2-40B4-BE49-F238E27FC236}">
                <a16:creationId xmlns:a16="http://schemas.microsoft.com/office/drawing/2014/main" id="{FB8577A8-37A0-6A6B-0EF3-CAAA8834C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0A895BA-180E-710B-0472-56ADA564F391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D946FB6-A8D9-2578-DF2D-BC79E1AD2A6D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C3A308C-4F35-891F-6626-9E96E2108E78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57" name="Picture 56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920FDCEC-E33D-B79B-8F00-431B768AE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58" name="Picture 57" descr="A close up of a logo">
                <a:extLst>
                  <a:ext uri="{FF2B5EF4-FFF2-40B4-BE49-F238E27FC236}">
                    <a16:creationId xmlns:a16="http://schemas.microsoft.com/office/drawing/2014/main" id="{CCCAE298-DD67-AF20-A9C1-97B3C975F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6991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2.59259E-6 L -0.00287 -0.224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22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 animBg="1"/>
      <p:bldP spid="9" grpId="0"/>
      <p:bldP spid="1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house on a hill&#10;&#10;Description automatically generated">
            <a:extLst>
              <a:ext uri="{FF2B5EF4-FFF2-40B4-BE49-F238E27FC236}">
                <a16:creationId xmlns:a16="http://schemas.microsoft.com/office/drawing/2014/main" id="{271ECB6F-AF6C-4687-4B96-DB56EC0C9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4838570"/>
            <a:ext cx="12192000" cy="20545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F1CCD-766D-D5B4-ECF0-E7E28E55A4F6}"/>
              </a:ext>
            </a:extLst>
          </p:cNvPr>
          <p:cNvGrpSpPr/>
          <p:nvPr/>
        </p:nvGrpSpPr>
        <p:grpSpPr>
          <a:xfrm rot="8905491">
            <a:off x="-242994" y="3220969"/>
            <a:ext cx="3186593" cy="2943183"/>
            <a:chOff x="4709182" y="288236"/>
            <a:chExt cx="4003973" cy="369812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25D0672-7CA7-64AB-273A-2BA0570FBD63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BBDB86C-EF48-6EE4-5AB9-06A3C2525C15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663E74-FFFE-E767-58AD-6165CC24E1DE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CDEEEF7-D484-90B8-B767-4267EC04B31B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3A69D6-BC7E-71B0-4646-5BA47E7EE529}"/>
              </a:ext>
            </a:extLst>
          </p:cNvPr>
          <p:cNvGrpSpPr/>
          <p:nvPr/>
        </p:nvGrpSpPr>
        <p:grpSpPr>
          <a:xfrm rot="8905491">
            <a:off x="-1261916" y="2744054"/>
            <a:ext cx="2916580" cy="3130057"/>
            <a:chOff x="5861782" y="1340540"/>
            <a:chExt cx="3664700" cy="393293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9392020-7063-7BDD-0887-08FB1EA71F7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341D8F8-7530-BB7B-14F9-D500B263D131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69A0EAB-AA7A-7115-3CAA-830756CF054C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C55386-4891-B32C-36FA-101193A02D5C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ACBF4-034F-5A04-AC9B-137ABB177755}"/>
              </a:ext>
            </a:extLst>
          </p:cNvPr>
          <p:cNvGrpSpPr/>
          <p:nvPr/>
        </p:nvGrpSpPr>
        <p:grpSpPr>
          <a:xfrm rot="8905491">
            <a:off x="-1041574" y="1698194"/>
            <a:ext cx="3125187" cy="2918202"/>
            <a:chOff x="4625403" y="2493017"/>
            <a:chExt cx="3926816" cy="3666737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A9F7EF0-38D0-7CC1-7E64-46C492F1E84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91E440-EFEC-447A-7952-C6CA9A85511D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58F931C-E5F2-419C-888C-BC56A13FD1C1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37CFB4-F595-C65B-CD7F-60D9BC8F2A9A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AA923-B0E7-1723-2FAF-B71BC654E70E}"/>
              </a:ext>
            </a:extLst>
          </p:cNvPr>
          <p:cNvGrpSpPr/>
          <p:nvPr/>
        </p:nvGrpSpPr>
        <p:grpSpPr>
          <a:xfrm rot="8905491">
            <a:off x="-68568" y="3068115"/>
            <a:ext cx="1886555" cy="1788120"/>
            <a:chOff x="4780470" y="2209954"/>
            <a:chExt cx="2457377" cy="2329158"/>
          </a:xfrm>
        </p:grpSpPr>
        <p:pic>
          <p:nvPicPr>
            <p:cNvPr id="31" name="Picture 30" descr="A logo of a company&#10;&#10;Description automatically generated">
              <a:extLst>
                <a:ext uri="{FF2B5EF4-FFF2-40B4-BE49-F238E27FC236}">
                  <a16:creationId xmlns:a16="http://schemas.microsoft.com/office/drawing/2014/main" id="{D145BA35-4ECC-E65E-7A7D-5F323B85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34" name="Picture 33" descr="A close up of a logo">
              <a:extLst>
                <a:ext uri="{FF2B5EF4-FFF2-40B4-BE49-F238E27FC236}">
                  <a16:creationId xmlns:a16="http://schemas.microsoft.com/office/drawing/2014/main" id="{7948B30C-F1A8-FEAC-9EF9-FEA7E490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pic>
        <p:nvPicPr>
          <p:cNvPr id="4" name="Picture 3" descr="A logo of a price tag">
            <a:extLst>
              <a:ext uri="{FF2B5EF4-FFF2-40B4-BE49-F238E27FC236}">
                <a16:creationId xmlns:a16="http://schemas.microsoft.com/office/drawing/2014/main" id="{99F59E86-7E69-5AB6-A02B-F3090C42AB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 t="9634" r="40956" b="37091"/>
          <a:stretch/>
        </p:blipFill>
        <p:spPr>
          <a:xfrm>
            <a:off x="11342703" y="4402466"/>
            <a:ext cx="911546" cy="91154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logo of a price tag">
            <a:extLst>
              <a:ext uri="{FF2B5EF4-FFF2-40B4-BE49-F238E27FC236}">
                <a16:creationId xmlns:a16="http://schemas.microsoft.com/office/drawing/2014/main" id="{11936B4D-60F7-95D2-254C-B4EBA1876A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2461507" y="-570754"/>
            <a:ext cx="1481773" cy="14593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descr="A logo of a price tag">
            <a:extLst>
              <a:ext uri="{FF2B5EF4-FFF2-40B4-BE49-F238E27FC236}">
                <a16:creationId xmlns:a16="http://schemas.microsoft.com/office/drawing/2014/main" id="{A244BBF1-C98E-18E3-347E-DC7A965712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6525638" y="370583"/>
            <a:ext cx="1429643" cy="140798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logo of a price tag">
            <a:extLst>
              <a:ext uri="{FF2B5EF4-FFF2-40B4-BE49-F238E27FC236}">
                <a16:creationId xmlns:a16="http://schemas.microsoft.com/office/drawing/2014/main" id="{1E6036B5-3D0B-0F31-EB84-4DAA4B46E8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 t="9634" r="40956" b="37091"/>
          <a:stretch/>
        </p:blipFill>
        <p:spPr>
          <a:xfrm>
            <a:off x="4417682" y="1074573"/>
            <a:ext cx="696634" cy="69663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 descr="A logo of a price tag">
            <a:extLst>
              <a:ext uri="{FF2B5EF4-FFF2-40B4-BE49-F238E27FC236}">
                <a16:creationId xmlns:a16="http://schemas.microsoft.com/office/drawing/2014/main" id="{8F1CE121-77CB-9459-3BDB-F5AEDB931E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3272696" y="4657394"/>
            <a:ext cx="768445" cy="75680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A logo of a price tag">
            <a:extLst>
              <a:ext uri="{FF2B5EF4-FFF2-40B4-BE49-F238E27FC236}">
                <a16:creationId xmlns:a16="http://schemas.microsoft.com/office/drawing/2014/main" id="{20591609-9B32-433F-DB16-7B883422C3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6939046" y="5391837"/>
            <a:ext cx="677430" cy="66716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 descr="A logo of a price tag">
            <a:extLst>
              <a:ext uri="{FF2B5EF4-FFF2-40B4-BE49-F238E27FC236}">
                <a16:creationId xmlns:a16="http://schemas.microsoft.com/office/drawing/2014/main" id="{57E0EE21-08BA-125D-AFA0-4229465261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9396759" y="3240543"/>
            <a:ext cx="676881" cy="6666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7" descr="A logo of a price tag">
            <a:extLst>
              <a:ext uri="{FF2B5EF4-FFF2-40B4-BE49-F238E27FC236}">
                <a16:creationId xmlns:a16="http://schemas.microsoft.com/office/drawing/2014/main" id="{C69AC7EC-4CE7-B37B-ABCF-A37ED17C36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-821517" y="210361"/>
            <a:ext cx="1481773" cy="145932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Picture 29" descr="A logo of a price tag">
            <a:extLst>
              <a:ext uri="{FF2B5EF4-FFF2-40B4-BE49-F238E27FC236}">
                <a16:creationId xmlns:a16="http://schemas.microsoft.com/office/drawing/2014/main" id="{EB22B806-4BD9-2D0E-7D29-EC9A9EAE16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10230020" y="116787"/>
            <a:ext cx="1188000" cy="117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57F0C3D-923F-FBCB-D067-D632E8FAB5C5}"/>
              </a:ext>
            </a:extLst>
          </p:cNvPr>
          <p:cNvGrpSpPr/>
          <p:nvPr/>
        </p:nvGrpSpPr>
        <p:grpSpPr>
          <a:xfrm>
            <a:off x="182217" y="2935856"/>
            <a:ext cx="1803381" cy="1709285"/>
            <a:chOff x="4780470" y="2209954"/>
            <a:chExt cx="2457377" cy="2329158"/>
          </a:xfrm>
        </p:grpSpPr>
        <p:pic>
          <p:nvPicPr>
            <p:cNvPr id="56" name="Picture 55" descr="A logo of a company&#10;&#10;Description automatically generated">
              <a:extLst>
                <a:ext uri="{FF2B5EF4-FFF2-40B4-BE49-F238E27FC236}">
                  <a16:creationId xmlns:a16="http://schemas.microsoft.com/office/drawing/2014/main" id="{74CB129A-0AC6-E16D-C368-45F2CCE7F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57" name="Picture 56" descr="A close up of a logo">
              <a:extLst>
                <a:ext uri="{FF2B5EF4-FFF2-40B4-BE49-F238E27FC236}">
                  <a16:creationId xmlns:a16="http://schemas.microsoft.com/office/drawing/2014/main" id="{F7CDB45E-C856-5452-0799-8FF2B856F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pic>
        <p:nvPicPr>
          <p:cNvPr id="58" name="Graphic 57" descr="Rupee with solid fill">
            <a:extLst>
              <a:ext uri="{FF2B5EF4-FFF2-40B4-BE49-F238E27FC236}">
                <a16:creationId xmlns:a16="http://schemas.microsoft.com/office/drawing/2014/main" id="{60B60CD6-B64E-759B-06B2-D944F049A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4367" y="-5562233"/>
            <a:ext cx="543633" cy="543633"/>
          </a:xfrm>
          <a:prstGeom prst="rect">
            <a:avLst/>
          </a:prstGeom>
        </p:spPr>
      </p:pic>
      <p:pic>
        <p:nvPicPr>
          <p:cNvPr id="59" name="Graphic 58" descr="Rupee with solid fill">
            <a:extLst>
              <a:ext uri="{FF2B5EF4-FFF2-40B4-BE49-F238E27FC236}">
                <a16:creationId xmlns:a16="http://schemas.microsoft.com/office/drawing/2014/main" id="{55995A04-F4FA-8082-2188-A5E55EDCA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23260">
            <a:off x="7627352" y="-5933000"/>
            <a:ext cx="914400" cy="914400"/>
          </a:xfrm>
          <a:prstGeom prst="rect">
            <a:avLst/>
          </a:prstGeom>
        </p:spPr>
      </p:pic>
      <p:pic>
        <p:nvPicPr>
          <p:cNvPr id="60" name="Graphic 59" descr="Rupee with solid fill">
            <a:extLst>
              <a:ext uri="{FF2B5EF4-FFF2-40B4-BE49-F238E27FC236}">
                <a16:creationId xmlns:a16="http://schemas.microsoft.com/office/drawing/2014/main" id="{E2D6748E-BE76-9627-7AE1-7F0746746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1481254" y="-3932883"/>
            <a:ext cx="826048" cy="826048"/>
          </a:xfrm>
          <a:prstGeom prst="rect">
            <a:avLst/>
          </a:prstGeom>
        </p:spPr>
      </p:pic>
      <p:pic>
        <p:nvPicPr>
          <p:cNvPr id="61" name="Graphic 60" descr="Rupee with solid fill">
            <a:extLst>
              <a:ext uri="{FF2B5EF4-FFF2-40B4-BE49-F238E27FC236}">
                <a16:creationId xmlns:a16="http://schemas.microsoft.com/office/drawing/2014/main" id="{32FC1F04-B5DC-903B-B610-ED828E1B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380830" y="-3290683"/>
            <a:ext cx="914400" cy="914400"/>
          </a:xfrm>
          <a:prstGeom prst="rect">
            <a:avLst/>
          </a:prstGeom>
        </p:spPr>
      </p:pic>
      <p:pic>
        <p:nvPicPr>
          <p:cNvPr id="62" name="Graphic 61" descr="Rupee with solid fill">
            <a:extLst>
              <a:ext uri="{FF2B5EF4-FFF2-40B4-BE49-F238E27FC236}">
                <a16:creationId xmlns:a16="http://schemas.microsoft.com/office/drawing/2014/main" id="{CE4C6423-C748-5493-9D56-6700E752A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5203" y="-6055989"/>
            <a:ext cx="466262" cy="466262"/>
          </a:xfrm>
          <a:prstGeom prst="rect">
            <a:avLst/>
          </a:prstGeom>
        </p:spPr>
      </p:pic>
      <p:pic>
        <p:nvPicPr>
          <p:cNvPr id="64" name="Graphic 63" descr="Rupee with solid fill">
            <a:extLst>
              <a:ext uri="{FF2B5EF4-FFF2-40B4-BE49-F238E27FC236}">
                <a16:creationId xmlns:a16="http://schemas.microsoft.com/office/drawing/2014/main" id="{C8F5C765-BABA-C760-D19E-CD6489737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23260">
            <a:off x="9806808" y="-1729665"/>
            <a:ext cx="784261" cy="784261"/>
          </a:xfrm>
          <a:prstGeom prst="rect">
            <a:avLst/>
          </a:prstGeom>
        </p:spPr>
      </p:pic>
      <p:pic>
        <p:nvPicPr>
          <p:cNvPr id="67" name="Graphic 66" descr="Rupee with solid fill">
            <a:extLst>
              <a:ext uri="{FF2B5EF4-FFF2-40B4-BE49-F238E27FC236}">
                <a16:creationId xmlns:a16="http://schemas.microsoft.com/office/drawing/2014/main" id="{9013D2F6-3783-5B7A-99AF-38B1585EC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5693835" y="-4935326"/>
            <a:ext cx="708483" cy="708483"/>
          </a:xfrm>
          <a:prstGeom prst="rect">
            <a:avLst/>
          </a:prstGeom>
        </p:spPr>
      </p:pic>
      <p:pic>
        <p:nvPicPr>
          <p:cNvPr id="69" name="Graphic 68" descr="Rupee with solid fill">
            <a:extLst>
              <a:ext uri="{FF2B5EF4-FFF2-40B4-BE49-F238E27FC236}">
                <a16:creationId xmlns:a16="http://schemas.microsoft.com/office/drawing/2014/main" id="{248E26F3-278D-9194-F76C-AEB2E6FC7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9328435" y="-4055065"/>
            <a:ext cx="784261" cy="784261"/>
          </a:xfrm>
          <a:prstGeom prst="rect">
            <a:avLst/>
          </a:prstGeom>
        </p:spPr>
      </p:pic>
      <p:pic>
        <p:nvPicPr>
          <p:cNvPr id="70" name="Graphic 69" descr="Rupee with solid fill">
            <a:extLst>
              <a:ext uri="{FF2B5EF4-FFF2-40B4-BE49-F238E27FC236}">
                <a16:creationId xmlns:a16="http://schemas.microsoft.com/office/drawing/2014/main" id="{D0167DFE-4AB9-E100-F874-8DD7D1D52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8770" y="-2941451"/>
            <a:ext cx="543633" cy="543633"/>
          </a:xfrm>
          <a:prstGeom prst="rect">
            <a:avLst/>
          </a:prstGeom>
        </p:spPr>
      </p:pic>
      <p:pic>
        <p:nvPicPr>
          <p:cNvPr id="79" name="Graphic 78" descr="Rupee with solid fill">
            <a:extLst>
              <a:ext uri="{FF2B5EF4-FFF2-40B4-BE49-F238E27FC236}">
                <a16:creationId xmlns:a16="http://schemas.microsoft.com/office/drawing/2014/main" id="{C33FE62E-794B-489E-46E7-6E131E69B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23260">
            <a:off x="8071755" y="-3312218"/>
            <a:ext cx="914400" cy="914400"/>
          </a:xfrm>
          <a:prstGeom prst="rect">
            <a:avLst/>
          </a:prstGeom>
        </p:spPr>
      </p:pic>
      <p:pic>
        <p:nvPicPr>
          <p:cNvPr id="80" name="Graphic 79" descr="Rupee with solid fill">
            <a:extLst>
              <a:ext uri="{FF2B5EF4-FFF2-40B4-BE49-F238E27FC236}">
                <a16:creationId xmlns:a16="http://schemas.microsoft.com/office/drawing/2014/main" id="{B0EF3513-FFB6-1B83-18DB-8DC64A60F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3730814" y="-4514506"/>
            <a:ext cx="914400" cy="914400"/>
          </a:xfrm>
          <a:prstGeom prst="rect">
            <a:avLst/>
          </a:prstGeom>
        </p:spPr>
      </p:pic>
      <p:pic>
        <p:nvPicPr>
          <p:cNvPr id="81" name="Graphic 80" descr="Rupee with solid fill">
            <a:extLst>
              <a:ext uri="{FF2B5EF4-FFF2-40B4-BE49-F238E27FC236}">
                <a16:creationId xmlns:a16="http://schemas.microsoft.com/office/drawing/2014/main" id="{50E9243E-319B-2488-EE02-5A7ACF6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9569" y="-3953463"/>
            <a:ext cx="466262" cy="466262"/>
          </a:xfrm>
          <a:prstGeom prst="rect">
            <a:avLst/>
          </a:prstGeom>
        </p:spPr>
      </p:pic>
      <p:pic>
        <p:nvPicPr>
          <p:cNvPr id="82" name="Graphic 81" descr="Rupee with solid fill">
            <a:extLst>
              <a:ext uri="{FF2B5EF4-FFF2-40B4-BE49-F238E27FC236}">
                <a16:creationId xmlns:a16="http://schemas.microsoft.com/office/drawing/2014/main" id="{1CE4DF11-835F-FDE5-70B6-0395DB298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23260">
            <a:off x="595133" y="-5759270"/>
            <a:ext cx="784261" cy="784261"/>
          </a:xfrm>
          <a:prstGeom prst="rect">
            <a:avLst/>
          </a:prstGeom>
        </p:spPr>
      </p:pic>
      <p:pic>
        <p:nvPicPr>
          <p:cNvPr id="86" name="Graphic 85" descr="Rupee with solid fill">
            <a:extLst>
              <a:ext uri="{FF2B5EF4-FFF2-40B4-BE49-F238E27FC236}">
                <a16:creationId xmlns:a16="http://schemas.microsoft.com/office/drawing/2014/main" id="{2B8E8499-60CB-D077-EFE8-6B1A69557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4164907" y="-1344803"/>
            <a:ext cx="708483" cy="708483"/>
          </a:xfrm>
          <a:prstGeom prst="rect">
            <a:avLst/>
          </a:prstGeom>
        </p:spPr>
      </p:pic>
      <p:pic>
        <p:nvPicPr>
          <p:cNvPr id="87" name="Graphic 86" descr="Rupee with solid fill">
            <a:extLst>
              <a:ext uri="{FF2B5EF4-FFF2-40B4-BE49-F238E27FC236}">
                <a16:creationId xmlns:a16="http://schemas.microsoft.com/office/drawing/2014/main" id="{B809CDFA-9242-FD33-B8B3-EA5BF32E2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9881657" y="-6084135"/>
            <a:ext cx="784261" cy="784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CD474-B70B-DEDC-136E-B58DFCDEDF14}"/>
              </a:ext>
            </a:extLst>
          </p:cNvPr>
          <p:cNvSpPr txBox="1"/>
          <p:nvPr/>
        </p:nvSpPr>
        <p:spPr>
          <a:xfrm>
            <a:off x="4117443" y="1589455"/>
            <a:ext cx="9419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Viral Marketing and Gamification </a:t>
            </a:r>
          </a:p>
          <a:p>
            <a:r>
              <a:rPr lang="en-IN" sz="3200" b="1" dirty="0"/>
              <a:t>by Google Pay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F879-9D18-AD37-D06E-8095E30ACDE9}"/>
              </a:ext>
            </a:extLst>
          </p:cNvPr>
          <p:cNvSpPr txBox="1"/>
          <p:nvPr/>
        </p:nvSpPr>
        <p:spPr>
          <a:xfrm>
            <a:off x="4139235" y="2841585"/>
            <a:ext cx="7623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Involves spreading a message rapidly across audiences via social shares, likes, and comments.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5EE4B-D362-3948-6755-41DBE30DB739}"/>
              </a:ext>
            </a:extLst>
          </p:cNvPr>
          <p:cNvSpPr txBox="1"/>
          <p:nvPr/>
        </p:nvSpPr>
        <p:spPr>
          <a:xfrm>
            <a:off x="4139235" y="3773012"/>
            <a:ext cx="7870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Unlike traditional emotional or humorous advertisements, Google Pay opts for gamification to engage users.</a:t>
            </a:r>
          </a:p>
        </p:txBody>
      </p:sp>
      <p:pic>
        <p:nvPicPr>
          <p:cNvPr id="13" name="Picture 12" descr="A bird flying in the sky&#10;&#10;Description automatically generated">
            <a:extLst>
              <a:ext uri="{FF2B5EF4-FFF2-40B4-BE49-F238E27FC236}">
                <a16:creationId xmlns:a16="http://schemas.microsoft.com/office/drawing/2014/main" id="{B626DC48-7F8C-065D-8843-58C0EAE7A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295" y="264125"/>
            <a:ext cx="2054091" cy="955961"/>
          </a:xfrm>
          <a:prstGeom prst="rect">
            <a:avLst/>
          </a:prstGeom>
        </p:spPr>
      </p:pic>
      <p:pic>
        <p:nvPicPr>
          <p:cNvPr id="15" name="Picture 14" descr="A blue and black sky&#10;&#10;Description automatically generated">
            <a:extLst>
              <a:ext uri="{FF2B5EF4-FFF2-40B4-BE49-F238E27FC236}">
                <a16:creationId xmlns:a16="http://schemas.microsoft.com/office/drawing/2014/main" id="{07B240AF-6B2C-CD15-8B74-E6A88ED47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660" y="942701"/>
            <a:ext cx="1728421" cy="1004645"/>
          </a:xfrm>
          <a:prstGeom prst="rect">
            <a:avLst/>
          </a:prstGeom>
        </p:spPr>
      </p:pic>
      <p:pic>
        <p:nvPicPr>
          <p:cNvPr id="17" name="Picture 16" descr="A blue cloud on a black background&#10;&#10;Description automatically generated">
            <a:extLst>
              <a:ext uri="{FF2B5EF4-FFF2-40B4-BE49-F238E27FC236}">
                <a16:creationId xmlns:a16="http://schemas.microsoft.com/office/drawing/2014/main" id="{7F4506A2-9618-CA54-A027-8F3022AE2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6493" y="4741977"/>
            <a:ext cx="1229969" cy="890865"/>
          </a:xfrm>
          <a:prstGeom prst="rect">
            <a:avLst/>
          </a:prstGeom>
        </p:spPr>
      </p:pic>
      <p:pic>
        <p:nvPicPr>
          <p:cNvPr id="19" name="Picture 18" descr="A blue and black cloud&#10;&#10;Description automatically generated">
            <a:extLst>
              <a:ext uri="{FF2B5EF4-FFF2-40B4-BE49-F238E27FC236}">
                <a16:creationId xmlns:a16="http://schemas.microsoft.com/office/drawing/2014/main" id="{9EA21740-7870-1D8C-71DF-9A5FC8177C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555" y="1452200"/>
            <a:ext cx="1796595" cy="990292"/>
          </a:xfrm>
          <a:prstGeom prst="rect">
            <a:avLst/>
          </a:prstGeom>
        </p:spPr>
      </p:pic>
      <p:pic>
        <p:nvPicPr>
          <p:cNvPr id="25" name="Picture 24" descr="A group of women dancing&#10;&#10;Description automatically generated">
            <a:extLst>
              <a:ext uri="{FF2B5EF4-FFF2-40B4-BE49-F238E27FC236}">
                <a16:creationId xmlns:a16="http://schemas.microsoft.com/office/drawing/2014/main" id="{7196D565-DCB9-E43E-79D9-BE72ED7C6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" y="8058990"/>
            <a:ext cx="12192000" cy="3449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E85A84-5130-37EF-5C28-0B1CE8199C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7171" y="1202953"/>
            <a:ext cx="2278547" cy="1195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99BCEA-2F43-6646-ED94-DF82E2506C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49" y="1250375"/>
            <a:ext cx="4233476" cy="11425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E6599C-6248-8AB1-AE3D-194292244E30}"/>
              </a:ext>
            </a:extLst>
          </p:cNvPr>
          <p:cNvSpPr txBox="1"/>
          <p:nvPr/>
        </p:nvSpPr>
        <p:spPr>
          <a:xfrm>
            <a:off x="4124889" y="4628212"/>
            <a:ext cx="7293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#Rangoli Diwali </a:t>
            </a:r>
            <a:r>
              <a:rPr lang="en-IN" sz="2400" dirty="0"/>
              <a:t>and the ongoing </a:t>
            </a:r>
            <a:r>
              <a:rPr lang="en-IN" sz="2400" b="1" dirty="0"/>
              <a:t>#GoIndia </a:t>
            </a:r>
            <a:r>
              <a:rPr lang="en-IN" sz="2400" dirty="0"/>
              <a:t>campaigns, both of which significantly increased user engagement and brand visibility.</a:t>
            </a:r>
          </a:p>
        </p:txBody>
      </p:sp>
      <p:pic>
        <p:nvPicPr>
          <p:cNvPr id="14" name="Picture 13" descr="A logo of a price tag">
            <a:extLst>
              <a:ext uri="{FF2B5EF4-FFF2-40B4-BE49-F238E27FC236}">
                <a16:creationId xmlns:a16="http://schemas.microsoft.com/office/drawing/2014/main" id="{2DC3F33E-D301-5A98-CB10-649B1873E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 t="9634" r="40956" b="37091"/>
          <a:stretch/>
        </p:blipFill>
        <p:spPr>
          <a:xfrm>
            <a:off x="15308547" y="-3984089"/>
            <a:ext cx="2340000" cy="234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 descr="A logo of a price tag">
            <a:extLst>
              <a:ext uri="{FF2B5EF4-FFF2-40B4-BE49-F238E27FC236}">
                <a16:creationId xmlns:a16="http://schemas.microsoft.com/office/drawing/2014/main" id="{84088579-2D3C-E17F-96FF-12CACD1CD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063" r="71855" b="37662"/>
          <a:stretch/>
        </p:blipFill>
        <p:spPr>
          <a:xfrm>
            <a:off x="11955977" y="-6157984"/>
            <a:ext cx="2376000" cy="234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 descr="A logo of a price tag">
            <a:extLst>
              <a:ext uri="{FF2B5EF4-FFF2-40B4-BE49-F238E27FC236}">
                <a16:creationId xmlns:a16="http://schemas.microsoft.com/office/drawing/2014/main" id="{527E7002-FC2D-28C6-1526-192285035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9911" r="9468" b="36814"/>
          <a:stretch/>
        </p:blipFill>
        <p:spPr>
          <a:xfrm>
            <a:off x="11751329" y="-2976874"/>
            <a:ext cx="2376000" cy="234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47BC04E-2E04-225C-CEE9-D3B996257A14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A37DAF1-4513-090A-EC49-C16054837382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3E465C1-77F7-77EF-9EFC-AD18547CA11D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110" name="Picture 109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142E6B33-2276-DDC9-1F22-A81EE601E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111" name="Picture 110" descr="A close up of a logo">
                <a:extLst>
                  <a:ext uri="{FF2B5EF4-FFF2-40B4-BE49-F238E27FC236}">
                    <a16:creationId xmlns:a16="http://schemas.microsoft.com/office/drawing/2014/main" id="{30A9FA8C-F42C-BD89-A982-62C53BDA3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E9CDF37-336E-C102-8ACD-34DA369F263F}"/>
              </a:ext>
            </a:extLst>
          </p:cNvPr>
          <p:cNvGrpSpPr/>
          <p:nvPr/>
        </p:nvGrpSpPr>
        <p:grpSpPr>
          <a:xfrm rot="8821081">
            <a:off x="174280" y="1372227"/>
            <a:ext cx="3604232" cy="4093261"/>
            <a:chOff x="3695247" y="1135731"/>
            <a:chExt cx="3604232" cy="4093261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7D75162-D27D-07D6-7512-6E6D64FD97E3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4073B39-CF2A-606E-BA1B-080326510AB5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5F0A9ED-DEE2-DF08-FC4F-5E5BC4D460E9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DD4AE89-8BE7-42BB-2568-39D96B5C8E25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66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loud on a black background&#10;&#10;Description automatically generated">
            <a:extLst>
              <a:ext uri="{FF2B5EF4-FFF2-40B4-BE49-F238E27FC236}">
                <a16:creationId xmlns:a16="http://schemas.microsoft.com/office/drawing/2014/main" id="{7B7968DE-6567-89C5-63B2-0A023D05E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30" y="1960206"/>
            <a:ext cx="1229969" cy="890865"/>
          </a:xfrm>
          <a:prstGeom prst="rect">
            <a:avLst/>
          </a:prstGeom>
        </p:spPr>
      </p:pic>
      <p:pic>
        <p:nvPicPr>
          <p:cNvPr id="4" name="Picture 3" descr="A blue and black sky&#10;&#10;Description automatically generated">
            <a:extLst>
              <a:ext uri="{FF2B5EF4-FFF2-40B4-BE49-F238E27FC236}">
                <a16:creationId xmlns:a16="http://schemas.microsoft.com/office/drawing/2014/main" id="{F822AB80-02E4-31AD-0A8A-E7D39B44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6" y="412611"/>
            <a:ext cx="1728421" cy="1004645"/>
          </a:xfrm>
          <a:prstGeom prst="rect">
            <a:avLst/>
          </a:prstGeom>
        </p:spPr>
      </p:pic>
      <p:pic>
        <p:nvPicPr>
          <p:cNvPr id="12" name="Picture 11" descr="A group of women dancing">
            <a:extLst>
              <a:ext uri="{FF2B5EF4-FFF2-40B4-BE49-F238E27FC236}">
                <a16:creationId xmlns:a16="http://schemas.microsoft.com/office/drawing/2014/main" id="{11EFD432-AB4C-AF8B-3624-DB512BEC7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798"/>
            <a:ext cx="12192000" cy="3449320"/>
          </a:xfrm>
          <a:prstGeom prst="rect">
            <a:avLst/>
          </a:prstGeom>
        </p:spPr>
      </p:pic>
      <p:pic>
        <p:nvPicPr>
          <p:cNvPr id="2" name="Picture 1" descr="A bird flying in the sky&#10;&#10;Description automatically generated">
            <a:extLst>
              <a:ext uri="{FF2B5EF4-FFF2-40B4-BE49-F238E27FC236}">
                <a16:creationId xmlns:a16="http://schemas.microsoft.com/office/drawing/2014/main" id="{ACC3D772-92E4-6D1E-25AC-E8A9E3E18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73" y="389083"/>
            <a:ext cx="2054091" cy="955961"/>
          </a:xfrm>
          <a:prstGeom prst="rect">
            <a:avLst/>
          </a:prstGeom>
        </p:spPr>
      </p:pic>
      <p:pic>
        <p:nvPicPr>
          <p:cNvPr id="8" name="Picture 7" descr="A blue and black cloud&#10;&#10;Description automatically generated">
            <a:extLst>
              <a:ext uri="{FF2B5EF4-FFF2-40B4-BE49-F238E27FC236}">
                <a16:creationId xmlns:a16="http://schemas.microsoft.com/office/drawing/2014/main" id="{AE66E6CE-F513-51BA-15C6-1BE8074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86" y="602565"/>
            <a:ext cx="1796595" cy="990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BA2F60-85F5-3EE7-2929-5A82D3E0E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68" y="1028788"/>
            <a:ext cx="1776582" cy="932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6E2E9-BF6B-22E3-7BD4-D0B66EF01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86" y="1064570"/>
            <a:ext cx="3300839" cy="890866"/>
          </a:xfrm>
          <a:prstGeom prst="rect">
            <a:avLst/>
          </a:prstGeom>
        </p:spPr>
      </p:pic>
      <p:pic>
        <p:nvPicPr>
          <p:cNvPr id="19" name="Picture 18" descr="A purple candle with a yellow flame&#10;&#10;Description automatically generated">
            <a:extLst>
              <a:ext uri="{FF2B5EF4-FFF2-40B4-BE49-F238E27FC236}">
                <a16:creationId xmlns:a16="http://schemas.microsoft.com/office/drawing/2014/main" id="{410E6745-6687-180A-0FE0-F0EA54EA9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84" y="7097061"/>
            <a:ext cx="4269203" cy="2756585"/>
          </a:xfrm>
          <a:prstGeom prst="rect">
            <a:avLst/>
          </a:prstGeom>
        </p:spPr>
      </p:pic>
      <p:pic>
        <p:nvPicPr>
          <p:cNvPr id="20" name="Picture 19" descr="A round pink circle with a pair of gold earrings&#10;&#10;Description automatically generated">
            <a:extLst>
              <a:ext uri="{FF2B5EF4-FFF2-40B4-BE49-F238E27FC236}">
                <a16:creationId xmlns:a16="http://schemas.microsoft.com/office/drawing/2014/main" id="{1647B714-B3D7-B329-F1D8-81B0E6961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5953">
            <a:off x="13278678" y="4510325"/>
            <a:ext cx="1236567" cy="1050939"/>
          </a:xfrm>
          <a:prstGeom prst="rect">
            <a:avLst/>
          </a:prstGeom>
        </p:spPr>
      </p:pic>
      <p:pic>
        <p:nvPicPr>
          <p:cNvPr id="21" name="Picture 20" descr="A red circle with yellow and blue design&#10;&#10;Description automatically generated">
            <a:extLst>
              <a:ext uri="{FF2B5EF4-FFF2-40B4-BE49-F238E27FC236}">
                <a16:creationId xmlns:a16="http://schemas.microsoft.com/office/drawing/2014/main" id="{E727001F-2344-6FD7-C89E-CFA01C1FD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127">
            <a:off x="14571577" y="5915292"/>
            <a:ext cx="1111204" cy="969925"/>
          </a:xfrm>
          <a:prstGeom prst="rect">
            <a:avLst/>
          </a:prstGeom>
        </p:spPr>
      </p:pic>
      <p:pic>
        <p:nvPicPr>
          <p:cNvPr id="22" name="Picture 21" descr="A purple flower with yellow border&#10;&#10;Description automatically generated">
            <a:extLst>
              <a:ext uri="{FF2B5EF4-FFF2-40B4-BE49-F238E27FC236}">
                <a16:creationId xmlns:a16="http://schemas.microsoft.com/office/drawing/2014/main" id="{291AF5BA-CC52-3443-8DD7-00948FA62D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7835" y="6856375"/>
            <a:ext cx="1215621" cy="1135533"/>
          </a:xfrm>
          <a:prstGeom prst="rect">
            <a:avLst/>
          </a:prstGeom>
        </p:spPr>
      </p:pic>
      <p:pic>
        <p:nvPicPr>
          <p:cNvPr id="24" name="Picture 23" descr="A blue circle with a yellow border and a red candle&#10;&#10;Description automatically generated">
            <a:extLst>
              <a:ext uri="{FF2B5EF4-FFF2-40B4-BE49-F238E27FC236}">
                <a16:creationId xmlns:a16="http://schemas.microsoft.com/office/drawing/2014/main" id="{E5042B04-9728-F0DC-EF36-04AEA1DA47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09586">
            <a:off x="-119336" y="7741499"/>
            <a:ext cx="1288808" cy="993061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7C812C33-4FDB-1C33-B8A7-99E190C0BA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5" t="54979" r="11289" b="29289"/>
          <a:stretch/>
        </p:blipFill>
        <p:spPr>
          <a:xfrm rot="15675032">
            <a:off x="2833667" y="7496263"/>
            <a:ext cx="932620" cy="969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9856D6-F75F-4BA1-6B1B-F997C31A823F}"/>
              </a:ext>
            </a:extLst>
          </p:cNvPr>
          <p:cNvSpPr txBox="1"/>
          <p:nvPr/>
        </p:nvSpPr>
        <p:spPr>
          <a:xfrm>
            <a:off x="4467249" y="2069813"/>
            <a:ext cx="7222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Target Audience: </a:t>
            </a:r>
            <a:r>
              <a:rPr lang="en-IN" dirty="0"/>
              <a:t>Focused on younger demographics, ages 17-30, known for their responsiveness to interactive digital content.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61019-B9C8-33A3-E477-FC067BD89B91}"/>
              </a:ext>
            </a:extLst>
          </p:cNvPr>
          <p:cNvSpPr txBox="1"/>
          <p:nvPr/>
        </p:nvSpPr>
        <p:spPr>
          <a:xfrm>
            <a:off x="4458975" y="2724740"/>
            <a:ext cx="68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Campaign Mechanics: </a:t>
            </a:r>
            <a:r>
              <a:rPr lang="en-IN" dirty="0"/>
              <a:t>Users explore virtual cities in India through the app, aiming to visit all 30 cities by a set date to win cash rewards ranging from Rs. 101 to Rs. 501.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86F7C-BB4D-7250-80C2-C6EFF13D87EF}"/>
              </a:ext>
            </a:extLst>
          </p:cNvPr>
          <p:cNvSpPr txBox="1"/>
          <p:nvPr/>
        </p:nvSpPr>
        <p:spPr>
          <a:xfrm>
            <a:off x="4462698" y="3652997"/>
            <a:ext cx="5595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Engagement Techniques: </a:t>
            </a:r>
            <a:r>
              <a:rPr lang="en-IN" dirty="0"/>
              <a:t>Incorporation of features like city ticket collection and </a:t>
            </a:r>
            <a:r>
              <a:rPr lang="en-IN" dirty="0" err="1"/>
              <a:t>kilometers</a:t>
            </a:r>
            <a:r>
              <a:rPr lang="en-IN" dirty="0"/>
              <a:t> needed to travel, encouraging regular interaction with the app.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99499C-B368-A494-3D76-573E23C3EE1A}"/>
              </a:ext>
            </a:extLst>
          </p:cNvPr>
          <p:cNvGrpSpPr/>
          <p:nvPr/>
        </p:nvGrpSpPr>
        <p:grpSpPr>
          <a:xfrm rot="8905491">
            <a:off x="-242994" y="3220969"/>
            <a:ext cx="3186593" cy="2943183"/>
            <a:chOff x="4709182" y="288236"/>
            <a:chExt cx="4003973" cy="369812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335C6F2-58D0-3C55-8A2F-3F5C4943E5A2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B65961-925B-2E6E-B51D-474C5747EFFD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559FCF-28B1-0BFB-F0C8-D87F3F8CE118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D658C6-72B3-A7E6-C809-DE1D3049331E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6417C-92F7-EA54-3F3F-99E29D1FCA4D}"/>
              </a:ext>
            </a:extLst>
          </p:cNvPr>
          <p:cNvGrpSpPr/>
          <p:nvPr/>
        </p:nvGrpSpPr>
        <p:grpSpPr>
          <a:xfrm rot="8905491">
            <a:off x="-1261916" y="2744054"/>
            <a:ext cx="2916580" cy="3130057"/>
            <a:chOff x="5861782" y="1340540"/>
            <a:chExt cx="3664700" cy="39329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B75566-1B8B-4CFC-00C3-E3C5321FD698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67B293-A157-D510-BDBB-B756ED0CC563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51C51-1B3C-E319-9BAA-BDD6CADF061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37F254-0E7E-F257-BB4E-612F21CEEA1E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F0DBDB-B2C0-FE4E-C295-650D603F3C99}"/>
              </a:ext>
            </a:extLst>
          </p:cNvPr>
          <p:cNvGrpSpPr/>
          <p:nvPr/>
        </p:nvGrpSpPr>
        <p:grpSpPr>
          <a:xfrm rot="8905491">
            <a:off x="-1041574" y="1698194"/>
            <a:ext cx="3125187" cy="2918202"/>
            <a:chOff x="4625403" y="2493017"/>
            <a:chExt cx="3926816" cy="36667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92D288-A30C-9167-7BF2-290A8C50159F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9DA2AA-D6C2-14C9-275B-42D6ED813D1E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F5EBE2-B3A3-DCB1-F9C9-FF3B286A6A6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2A293C-FEDC-F1D8-DFFC-DC6D378E4790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75223D-774A-DE1C-EC18-2BCF389BD9A4}"/>
              </a:ext>
            </a:extLst>
          </p:cNvPr>
          <p:cNvGrpSpPr/>
          <p:nvPr/>
        </p:nvGrpSpPr>
        <p:grpSpPr>
          <a:xfrm rot="8905491">
            <a:off x="-68568" y="3068115"/>
            <a:ext cx="1886555" cy="1788120"/>
            <a:chOff x="4780470" y="2209954"/>
            <a:chExt cx="2457377" cy="2329158"/>
          </a:xfrm>
        </p:grpSpPr>
        <p:pic>
          <p:nvPicPr>
            <p:cNvPr id="53" name="Picture 52" descr="A logo of a company&#10;&#10;Description automatically generated">
              <a:extLst>
                <a:ext uri="{FF2B5EF4-FFF2-40B4-BE49-F238E27FC236}">
                  <a16:creationId xmlns:a16="http://schemas.microsoft.com/office/drawing/2014/main" id="{9E407D4E-0092-1CE5-6F1A-E0D763B5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54" name="Picture 53" descr="A close up of a logo">
              <a:extLst>
                <a:ext uri="{FF2B5EF4-FFF2-40B4-BE49-F238E27FC236}">
                  <a16:creationId xmlns:a16="http://schemas.microsoft.com/office/drawing/2014/main" id="{8F6CEDB0-745F-87C4-CFD6-61DAC4D89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5D108B-4043-438C-CE0A-13CCBAE1C47D}"/>
              </a:ext>
            </a:extLst>
          </p:cNvPr>
          <p:cNvGrpSpPr/>
          <p:nvPr/>
        </p:nvGrpSpPr>
        <p:grpSpPr>
          <a:xfrm>
            <a:off x="182217" y="2935856"/>
            <a:ext cx="1803381" cy="1709285"/>
            <a:chOff x="4780470" y="2209954"/>
            <a:chExt cx="2457377" cy="2329158"/>
          </a:xfrm>
        </p:grpSpPr>
        <p:pic>
          <p:nvPicPr>
            <p:cNvPr id="59" name="Picture 58" descr="A logo of a company&#10;&#10;Description automatically generated">
              <a:extLst>
                <a:ext uri="{FF2B5EF4-FFF2-40B4-BE49-F238E27FC236}">
                  <a16:creationId xmlns:a16="http://schemas.microsoft.com/office/drawing/2014/main" id="{8EA562D1-2190-DE61-BB4E-DAF62390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60" name="Picture 59" descr="A close up of a logo">
              <a:extLst>
                <a:ext uri="{FF2B5EF4-FFF2-40B4-BE49-F238E27FC236}">
                  <a16:creationId xmlns:a16="http://schemas.microsoft.com/office/drawing/2014/main" id="{46D1E40C-04F1-082F-9638-8A7E39DF3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CFA39E8-0B6E-907A-3D88-152044D5C584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3BB908-3EE9-725E-1563-69D7862BE9E3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44A085-EDC6-A81B-2AC8-46392A736BA8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4" name="Picture 63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C1E1C852-2329-9257-FB5D-8F9535FFE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">
                <a:extLst>
                  <a:ext uri="{FF2B5EF4-FFF2-40B4-BE49-F238E27FC236}">
                    <a16:creationId xmlns:a16="http://schemas.microsoft.com/office/drawing/2014/main" id="{82623C9A-638A-B261-6A34-24B8408D3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A6F1E4A-C4CD-2C18-E36B-03CFA6A8FDAF}"/>
              </a:ext>
            </a:extLst>
          </p:cNvPr>
          <p:cNvGrpSpPr/>
          <p:nvPr/>
        </p:nvGrpSpPr>
        <p:grpSpPr>
          <a:xfrm rot="8821081">
            <a:off x="174280" y="1372227"/>
            <a:ext cx="3604232" cy="4093261"/>
            <a:chOff x="3695247" y="1135731"/>
            <a:chExt cx="3604232" cy="4093261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B0008F7-C45C-FFD9-80DF-C8376F22CB46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104041D-959F-BAD6-6966-FF77974BEAC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6662CA-3E03-0784-A5C2-9678B7E20C8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84D716-3179-835D-26CF-8FB834219C82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74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2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68FA782-4161-DDB9-A577-DA9321E43F81}"/>
              </a:ext>
            </a:extLst>
          </p:cNvPr>
          <p:cNvSpPr txBox="1"/>
          <p:nvPr/>
        </p:nvSpPr>
        <p:spPr>
          <a:xfrm>
            <a:off x="4043958" y="2462281"/>
            <a:ext cx="8254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Network Effect: </a:t>
            </a:r>
            <a:r>
              <a:rPr lang="en-IN" dirty="0">
                <a:solidFill>
                  <a:schemeClr val="bg1"/>
                </a:solidFill>
              </a:rPr>
              <a:t>Encourages sharing among peers with features allowing users to gift or request city tickets, effectively pulling back lapsed users and attracting new ones.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6A3124-A97F-C576-8877-C49067E05BBD}"/>
              </a:ext>
            </a:extLst>
          </p:cNvPr>
          <p:cNvSpPr txBox="1"/>
          <p:nvPr/>
        </p:nvSpPr>
        <p:spPr>
          <a:xfrm>
            <a:off x="4033417" y="3367636"/>
            <a:ext cx="8209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Reward System: </a:t>
            </a:r>
            <a:r>
              <a:rPr lang="en-IN" dirty="0">
                <a:solidFill>
                  <a:schemeClr val="bg1"/>
                </a:solidFill>
              </a:rPr>
              <a:t>Utilizes a variable reward structure to maintain excitement and engagement, focusing users on the potential maximum reward.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9CEC7-0D11-04B5-6590-C8DF14A331DC}"/>
              </a:ext>
            </a:extLst>
          </p:cNvPr>
          <p:cNvSpPr txBox="1"/>
          <p:nvPr/>
        </p:nvSpPr>
        <p:spPr>
          <a:xfrm>
            <a:off x="4029906" y="4055390"/>
            <a:ext cx="4525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Sense of Accomplishment: </a:t>
            </a:r>
            <a:r>
              <a:rPr lang="en-IN" dirty="0">
                <a:solidFill>
                  <a:schemeClr val="bg1"/>
                </a:solidFill>
              </a:rPr>
              <a:t>Leaderboards spark competitive spirits.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65E5CD-DACB-EFCC-6B56-DFBB7CAF2C34}"/>
              </a:ext>
            </a:extLst>
          </p:cNvPr>
          <p:cNvSpPr txBox="1"/>
          <p:nvPr/>
        </p:nvSpPr>
        <p:spPr>
          <a:xfrm>
            <a:off x="4029907" y="4734788"/>
            <a:ext cx="3977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Fear of Missing Out (FOMO): </a:t>
            </a:r>
            <a:r>
              <a:rPr lang="en-IN" dirty="0">
                <a:solidFill>
                  <a:schemeClr val="bg1"/>
                </a:solidFill>
              </a:rPr>
              <a:t>Creates a social pressure to participate, as users see their friends advancing.</a:t>
            </a:r>
          </a:p>
        </p:txBody>
      </p:sp>
      <p:pic>
        <p:nvPicPr>
          <p:cNvPr id="2" name="Picture 1" descr="A bird flying in the sky&#10;&#10;Description automatically generated">
            <a:extLst>
              <a:ext uri="{FF2B5EF4-FFF2-40B4-BE49-F238E27FC236}">
                <a16:creationId xmlns:a16="http://schemas.microsoft.com/office/drawing/2014/main" id="{67648887-74D4-EB2E-4CAF-A60C1803A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295" y="264125"/>
            <a:ext cx="2054091" cy="955961"/>
          </a:xfrm>
          <a:prstGeom prst="rect">
            <a:avLst/>
          </a:prstGeom>
        </p:spPr>
      </p:pic>
      <p:pic>
        <p:nvPicPr>
          <p:cNvPr id="4" name="Picture 3" descr="A blue and black sky&#10;&#10;Description automatically generated">
            <a:extLst>
              <a:ext uri="{FF2B5EF4-FFF2-40B4-BE49-F238E27FC236}">
                <a16:creationId xmlns:a16="http://schemas.microsoft.com/office/drawing/2014/main" id="{00666247-C794-2BE0-408F-4E8AAD681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660" y="942701"/>
            <a:ext cx="1728421" cy="1004645"/>
          </a:xfrm>
          <a:prstGeom prst="rect">
            <a:avLst/>
          </a:prstGeom>
        </p:spPr>
      </p:pic>
      <p:pic>
        <p:nvPicPr>
          <p:cNvPr id="6" name="Picture 5" descr="A blue cloud on a black background&#10;&#10;Description automatically generated">
            <a:extLst>
              <a:ext uri="{FF2B5EF4-FFF2-40B4-BE49-F238E27FC236}">
                <a16:creationId xmlns:a16="http://schemas.microsoft.com/office/drawing/2014/main" id="{0404B0A8-9B45-02D8-9B19-C01488EC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6493" y="4741977"/>
            <a:ext cx="1229969" cy="890865"/>
          </a:xfrm>
          <a:prstGeom prst="rect">
            <a:avLst/>
          </a:prstGeom>
        </p:spPr>
      </p:pic>
      <p:pic>
        <p:nvPicPr>
          <p:cNvPr id="8" name="Picture 7" descr="A blue and black cloud&#10;&#10;Description automatically generated">
            <a:extLst>
              <a:ext uri="{FF2B5EF4-FFF2-40B4-BE49-F238E27FC236}">
                <a16:creationId xmlns:a16="http://schemas.microsoft.com/office/drawing/2014/main" id="{FF944D23-8548-C3F9-9D8D-F077A9FCD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555" y="1452200"/>
            <a:ext cx="1796595" cy="990292"/>
          </a:xfrm>
          <a:prstGeom prst="rect">
            <a:avLst/>
          </a:prstGeom>
        </p:spPr>
      </p:pic>
      <p:pic>
        <p:nvPicPr>
          <p:cNvPr id="10" name="Picture 9" descr="A group of women dancing&#10;&#10;Description automatically generated">
            <a:extLst>
              <a:ext uri="{FF2B5EF4-FFF2-40B4-BE49-F238E27FC236}">
                <a16:creationId xmlns:a16="http://schemas.microsoft.com/office/drawing/2014/main" id="{9B2766AB-0579-E336-0931-76A32EE10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" y="8058990"/>
            <a:ext cx="12192000" cy="344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A0E9A2-A92F-F129-BF3D-6473F56D8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7171" y="1202953"/>
            <a:ext cx="2278547" cy="1195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3F0-31AF-45A4-6734-A5C9CB431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649" y="1250375"/>
            <a:ext cx="4233476" cy="1142576"/>
          </a:xfrm>
          <a:prstGeom prst="rect">
            <a:avLst/>
          </a:prstGeom>
        </p:spPr>
      </p:pic>
      <p:pic>
        <p:nvPicPr>
          <p:cNvPr id="25" name="Picture 24" descr="A purple candle with a yellow flame&#10;&#10;Description automatically generated">
            <a:extLst>
              <a:ext uri="{FF2B5EF4-FFF2-40B4-BE49-F238E27FC236}">
                <a16:creationId xmlns:a16="http://schemas.microsoft.com/office/drawing/2014/main" id="{2D4FDAEA-D6E8-F149-B4AC-7D22E19FA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10" y="4400932"/>
            <a:ext cx="4269203" cy="2756585"/>
          </a:xfrm>
          <a:prstGeom prst="rect">
            <a:avLst/>
          </a:prstGeom>
        </p:spPr>
      </p:pic>
      <p:pic>
        <p:nvPicPr>
          <p:cNvPr id="19" name="Picture 18" descr="A round pink circle with a pair of gold earrings&#10;&#10;Description automatically generated">
            <a:extLst>
              <a:ext uri="{FF2B5EF4-FFF2-40B4-BE49-F238E27FC236}">
                <a16:creationId xmlns:a16="http://schemas.microsoft.com/office/drawing/2014/main" id="{F8BF81AD-3F97-4103-3BA9-00CD0CCC7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68" y="3818260"/>
            <a:ext cx="1236567" cy="1050939"/>
          </a:xfrm>
          <a:prstGeom prst="rect">
            <a:avLst/>
          </a:prstGeom>
        </p:spPr>
      </p:pic>
      <p:pic>
        <p:nvPicPr>
          <p:cNvPr id="17" name="Picture 16" descr="A red circle with yellow and blue design&#10;&#10;Description automatically generated">
            <a:extLst>
              <a:ext uri="{FF2B5EF4-FFF2-40B4-BE49-F238E27FC236}">
                <a16:creationId xmlns:a16="http://schemas.microsoft.com/office/drawing/2014/main" id="{F2D1C435-5E61-F447-1CEF-F67E4BCA4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89" y="4797244"/>
            <a:ext cx="1020363" cy="890634"/>
          </a:xfrm>
          <a:prstGeom prst="rect">
            <a:avLst/>
          </a:prstGeom>
        </p:spPr>
      </p:pic>
      <p:pic>
        <p:nvPicPr>
          <p:cNvPr id="21" name="Picture 20" descr="A purple flower with yellow border&#10;&#10;Description automatically generated">
            <a:extLst>
              <a:ext uri="{FF2B5EF4-FFF2-40B4-BE49-F238E27FC236}">
                <a16:creationId xmlns:a16="http://schemas.microsoft.com/office/drawing/2014/main" id="{675B679A-ACF0-620C-24C6-E97AE9BD8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45" y="3899427"/>
            <a:ext cx="1215620" cy="1135532"/>
          </a:xfrm>
          <a:prstGeom prst="rect">
            <a:avLst/>
          </a:prstGeom>
        </p:spPr>
      </p:pic>
      <p:pic>
        <p:nvPicPr>
          <p:cNvPr id="23" name="Picture 22" descr="A blue circle with a yellow border and a red candle&#10;&#10;Description automatically generated">
            <a:extLst>
              <a:ext uri="{FF2B5EF4-FFF2-40B4-BE49-F238E27FC236}">
                <a16:creationId xmlns:a16="http://schemas.microsoft.com/office/drawing/2014/main" id="{D14596B6-C0BD-C3C6-C6FB-63300700B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79" y="6024109"/>
            <a:ext cx="1122230" cy="864708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372504A2-AC0D-08E8-B72C-9D68CD93CFE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5" t="54979" r="11289" b="29289"/>
          <a:stretch/>
        </p:blipFill>
        <p:spPr>
          <a:xfrm>
            <a:off x="8024780" y="4822636"/>
            <a:ext cx="935101" cy="9725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08E370-C174-16DF-1BC0-F703BDAAE41A}"/>
              </a:ext>
            </a:extLst>
          </p:cNvPr>
          <p:cNvSpPr txBox="1"/>
          <p:nvPr/>
        </p:nvSpPr>
        <p:spPr>
          <a:xfrm>
            <a:off x="3754398" y="1166440"/>
            <a:ext cx="62625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Psychological Drivers and User Engagement Strategies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2723FB-655C-8455-14B5-E3B1D927CA51}"/>
              </a:ext>
            </a:extLst>
          </p:cNvPr>
          <p:cNvGrpSpPr/>
          <p:nvPr/>
        </p:nvGrpSpPr>
        <p:grpSpPr>
          <a:xfrm rot="8905491">
            <a:off x="-242994" y="3220969"/>
            <a:ext cx="3186593" cy="2943183"/>
            <a:chOff x="4709182" y="288236"/>
            <a:chExt cx="4003973" cy="369812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778F85-779E-38EE-65DD-05364903A74F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087ACE-3991-1F1C-879E-A3C465EC4983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350AB8-9293-BC0A-8090-D2F9ADBA4AA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2688D-EC5F-8B0A-D8D1-7F9CCD193AF3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ADDF07-250B-0228-0CA0-5A696A2B0F2C}"/>
              </a:ext>
            </a:extLst>
          </p:cNvPr>
          <p:cNvGrpSpPr/>
          <p:nvPr/>
        </p:nvGrpSpPr>
        <p:grpSpPr>
          <a:xfrm rot="8905491">
            <a:off x="-1261916" y="2744054"/>
            <a:ext cx="2916580" cy="3130057"/>
            <a:chOff x="5861782" y="1340540"/>
            <a:chExt cx="3664700" cy="393293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E1289B-23E4-F49B-4A29-B9FFB0F1BC85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6ED190-6121-9088-6C44-F07CDB689AB8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F648B4-4DC8-23FF-C970-CB2C4A53FD3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332D15-E389-386D-901B-9E7C0B3C8675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087543-B600-F13D-F2D8-B00A3DD53D92}"/>
              </a:ext>
            </a:extLst>
          </p:cNvPr>
          <p:cNvGrpSpPr/>
          <p:nvPr/>
        </p:nvGrpSpPr>
        <p:grpSpPr>
          <a:xfrm rot="8905491">
            <a:off x="-1041574" y="1698194"/>
            <a:ext cx="3125187" cy="2918202"/>
            <a:chOff x="4625403" y="2493017"/>
            <a:chExt cx="3926816" cy="36667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B2B320-ECBE-0EE5-1EED-3306EBBCE493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52172F5-0717-EB39-B4FB-5764137CD994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93654-0190-692A-7D85-D0270FA78A27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DA6B8B-9E65-922D-5361-57B156904297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96A5CB-E545-88EF-84C5-A4A528FA2976}"/>
              </a:ext>
            </a:extLst>
          </p:cNvPr>
          <p:cNvGrpSpPr/>
          <p:nvPr/>
        </p:nvGrpSpPr>
        <p:grpSpPr>
          <a:xfrm rot="8905491">
            <a:off x="-68568" y="3068115"/>
            <a:ext cx="1886555" cy="1788120"/>
            <a:chOff x="4780470" y="2209954"/>
            <a:chExt cx="2457377" cy="2329158"/>
          </a:xfrm>
        </p:grpSpPr>
        <p:pic>
          <p:nvPicPr>
            <p:cNvPr id="58" name="Picture 57" descr="A logo of a company&#10;&#10;Description automatically generated">
              <a:extLst>
                <a:ext uri="{FF2B5EF4-FFF2-40B4-BE49-F238E27FC236}">
                  <a16:creationId xmlns:a16="http://schemas.microsoft.com/office/drawing/2014/main" id="{9DD2CFF6-B445-95D2-5994-FCA2E8B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59" name="Picture 58" descr="A close up of a logo">
              <a:extLst>
                <a:ext uri="{FF2B5EF4-FFF2-40B4-BE49-F238E27FC236}">
                  <a16:creationId xmlns:a16="http://schemas.microsoft.com/office/drawing/2014/main" id="{404BC1A6-90BD-E389-EEED-43D5FE8A1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FB6B41-5B5B-BB53-CC33-C518B008EA4F}"/>
              </a:ext>
            </a:extLst>
          </p:cNvPr>
          <p:cNvGrpSpPr/>
          <p:nvPr/>
        </p:nvGrpSpPr>
        <p:grpSpPr>
          <a:xfrm>
            <a:off x="182217" y="2935856"/>
            <a:ext cx="1803381" cy="1709285"/>
            <a:chOff x="4780470" y="2209954"/>
            <a:chExt cx="2457377" cy="2329158"/>
          </a:xfrm>
        </p:grpSpPr>
        <p:pic>
          <p:nvPicPr>
            <p:cNvPr id="61" name="Picture 60" descr="A logo of a company&#10;&#10;Description automatically generated">
              <a:extLst>
                <a:ext uri="{FF2B5EF4-FFF2-40B4-BE49-F238E27FC236}">
                  <a16:creationId xmlns:a16="http://schemas.microsoft.com/office/drawing/2014/main" id="{F077A1EB-479C-3683-2943-D44538B4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897" y="2209954"/>
              <a:ext cx="1784521" cy="1784521"/>
            </a:xfrm>
            <a:prstGeom prst="rect">
              <a:avLst/>
            </a:prstGeom>
          </p:spPr>
        </p:pic>
        <p:pic>
          <p:nvPicPr>
            <p:cNvPr id="62" name="Picture 61" descr="A close up of a logo">
              <a:extLst>
                <a:ext uri="{FF2B5EF4-FFF2-40B4-BE49-F238E27FC236}">
                  <a16:creationId xmlns:a16="http://schemas.microsoft.com/office/drawing/2014/main" id="{18EA2095-3A9E-35CC-46CC-70982DC35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2" t="38845" r="239" b="30187"/>
            <a:stretch/>
          </p:blipFill>
          <p:spPr>
            <a:xfrm>
              <a:off x="4780470" y="3942465"/>
              <a:ext cx="2457377" cy="59664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C81B2-A111-76C2-09D6-29299FA6256D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B52660-B8E2-5DE2-3A17-68C6FFE56D27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98F3155-4D0E-34CB-2BB4-03710A559820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6" name="Picture 65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AC0C577C-9E5F-B52C-4FE9-92E2FD562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">
                <a:extLst>
                  <a:ext uri="{FF2B5EF4-FFF2-40B4-BE49-F238E27FC236}">
                    <a16:creationId xmlns:a16="http://schemas.microsoft.com/office/drawing/2014/main" id="{1CF9FF90-14F0-12E8-7EF0-A97E88012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92C239-23E1-1C44-5408-256FBCA2A1F9}"/>
              </a:ext>
            </a:extLst>
          </p:cNvPr>
          <p:cNvGrpSpPr/>
          <p:nvPr/>
        </p:nvGrpSpPr>
        <p:grpSpPr>
          <a:xfrm rot="8821081">
            <a:off x="174280" y="1372227"/>
            <a:ext cx="3604232" cy="4093261"/>
            <a:chOff x="3695247" y="1135731"/>
            <a:chExt cx="3604232" cy="4093261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4B71C9-782C-6262-93A8-0F14E3D15C7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52C738-DC54-BAD3-FE45-F13580DF8CEF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DE8CF16-81DF-96EE-6DC0-8123D6E71BF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77E4E2-3A74-38AF-42F2-A54038BDED84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97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4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and a child in a snowy area">
            <a:extLst>
              <a:ext uri="{FF2B5EF4-FFF2-40B4-BE49-F238E27FC236}">
                <a16:creationId xmlns:a16="http://schemas.microsoft.com/office/drawing/2014/main" id="{7B6B588A-2273-874F-7378-2FF65AAA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" y="2292516"/>
            <a:ext cx="12192000" cy="5057422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448C42C6-94C0-B62D-3174-CC614111F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4" y="325900"/>
            <a:ext cx="1168427" cy="116842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66031EE-A7C9-D4CF-40EB-5BD5FE71EC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0" t="38325" r="161" b="33329"/>
          <a:stretch/>
        </p:blipFill>
        <p:spPr>
          <a:xfrm>
            <a:off x="1776678" y="597359"/>
            <a:ext cx="2705466" cy="601215"/>
          </a:xfrm>
          <a:prstGeom prst="rect">
            <a:avLst/>
          </a:prstGeom>
        </p:spPr>
      </p:pic>
      <p:pic>
        <p:nvPicPr>
          <p:cNvPr id="12" name="Picture 11" descr="A green and yellow vehicle&#10;&#10;Description automatically generated">
            <a:extLst>
              <a:ext uri="{FF2B5EF4-FFF2-40B4-BE49-F238E27FC236}">
                <a16:creationId xmlns:a16="http://schemas.microsoft.com/office/drawing/2014/main" id="{260C4A70-1163-FA75-2B0F-DE50829C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652" y="4373879"/>
            <a:ext cx="876356" cy="742871"/>
          </a:xfrm>
          <a:prstGeom prst="rect">
            <a:avLst/>
          </a:prstGeom>
        </p:spPr>
      </p:pic>
      <p:pic>
        <p:nvPicPr>
          <p:cNvPr id="11" name="Picture 10" descr="A blue and white building with a black background&#10;&#10;Description automatically generated">
            <a:extLst>
              <a:ext uri="{FF2B5EF4-FFF2-40B4-BE49-F238E27FC236}">
                <a16:creationId xmlns:a16="http://schemas.microsoft.com/office/drawing/2014/main" id="{FFA07D40-1EF9-5CCE-502C-4957299388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218"/>
          <a:stretch/>
        </p:blipFill>
        <p:spPr>
          <a:xfrm>
            <a:off x="-6130" y="3164058"/>
            <a:ext cx="3237459" cy="19080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309094-D1FB-D45E-CCBE-EA64D35F3CC3}"/>
              </a:ext>
            </a:extLst>
          </p:cNvPr>
          <p:cNvSpPr/>
          <p:nvPr/>
        </p:nvSpPr>
        <p:spPr>
          <a:xfrm>
            <a:off x="1704038" y="1435059"/>
            <a:ext cx="10289842" cy="1765342"/>
          </a:xfrm>
          <a:prstGeom prst="roundRect">
            <a:avLst>
              <a:gd name="adj" fmla="val 10344"/>
            </a:avLst>
          </a:prstGeom>
          <a:solidFill>
            <a:schemeClr val="accent5">
              <a:lumMod val="20000"/>
              <a:lumOff val="80000"/>
              <a:alpha val="3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1239F-100E-61C1-717A-A602A62F2A33}"/>
              </a:ext>
            </a:extLst>
          </p:cNvPr>
          <p:cNvSpPr txBox="1"/>
          <p:nvPr/>
        </p:nvSpPr>
        <p:spPr>
          <a:xfrm>
            <a:off x="1932638" y="1541738"/>
            <a:ext cx="10140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 digital wallet platform and online payment system developed by Google to power in-app, online, and in-person contactless purchases.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490D6-7170-3F64-D867-A6890D3747EE}"/>
              </a:ext>
            </a:extLst>
          </p:cNvPr>
          <p:cNvSpPr txBox="1"/>
          <p:nvPr/>
        </p:nvSpPr>
        <p:spPr>
          <a:xfrm>
            <a:off x="1952728" y="2457718"/>
            <a:ext cx="10140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Introduced in January 2018, combining Android Pay and Google Wallet.</a:t>
            </a:r>
            <a:endParaRPr lang="en-IN" sz="2400" dirty="0"/>
          </a:p>
        </p:txBody>
      </p:sp>
      <p:pic>
        <p:nvPicPr>
          <p:cNvPr id="22" name="Picture 21" descr="A blue palm trees on a black background&#10;&#10;Description automatically generated">
            <a:extLst>
              <a:ext uri="{FF2B5EF4-FFF2-40B4-BE49-F238E27FC236}">
                <a16:creationId xmlns:a16="http://schemas.microsoft.com/office/drawing/2014/main" id="{DEBCB09C-6E51-7A95-9B39-B244EC5BC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281" y="5138061"/>
            <a:ext cx="1398930" cy="2211877"/>
          </a:xfrm>
          <a:prstGeom prst="rect">
            <a:avLst/>
          </a:prstGeom>
        </p:spPr>
      </p:pic>
      <p:pic>
        <p:nvPicPr>
          <p:cNvPr id="24" name="Picture 23" descr="A green and yellow vehicle&#10;&#10;Description automatically generated">
            <a:extLst>
              <a:ext uri="{FF2B5EF4-FFF2-40B4-BE49-F238E27FC236}">
                <a16:creationId xmlns:a16="http://schemas.microsoft.com/office/drawing/2014/main" id="{032DF810-5940-8530-D1C3-87ED448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652" y="4373878"/>
            <a:ext cx="876356" cy="742871"/>
          </a:xfrm>
          <a:prstGeom prst="rect">
            <a:avLst/>
          </a:prstGeom>
        </p:spPr>
      </p:pic>
      <p:pic>
        <p:nvPicPr>
          <p:cNvPr id="4" name="Picture 3" descr="A white background with a blue sky&#10;&#10;Description automatically generated with medium confidence">
            <a:extLst>
              <a:ext uri="{FF2B5EF4-FFF2-40B4-BE49-F238E27FC236}">
                <a16:creationId xmlns:a16="http://schemas.microsoft.com/office/drawing/2014/main" id="{2079DE3A-786E-E630-2F38-8B87954206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5050" r="10855" b="1778"/>
          <a:stretch/>
        </p:blipFill>
        <p:spPr>
          <a:xfrm>
            <a:off x="0" y="7649194"/>
            <a:ext cx="12191999" cy="35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4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023 L -1.85026 0.01666 " pathEditMode="relative" rAng="0" ptsTypes="AA">
                                      <p:cBhvr>
                                        <p:cTn id="6" dur="3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11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70491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CAMPUS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65B0-6655-D582-2FA5-D6EF05AC9141}"/>
              </a:ext>
            </a:extLst>
          </p:cNvPr>
          <p:cNvSpPr txBox="1"/>
          <p:nvPr/>
        </p:nvSpPr>
        <p:spPr>
          <a:xfrm>
            <a:off x="887690" y="2553288"/>
            <a:ext cx="2916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TOTAL RESPONSES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7E98147-8355-5EBC-45A1-4FD87841E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4654520"/>
              </p:ext>
            </p:extLst>
          </p:nvPr>
        </p:nvGraphicFramePr>
        <p:xfrm>
          <a:off x="3040579" y="2194001"/>
          <a:ext cx="4415099" cy="3063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E548C10-CDD1-9CB1-C776-5A8FC5013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941334"/>
              </p:ext>
            </p:extLst>
          </p:nvPr>
        </p:nvGraphicFramePr>
        <p:xfrm>
          <a:off x="7076932" y="2194001"/>
          <a:ext cx="4415099" cy="3063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EDD15F-37D4-A3F7-88F1-CB72EFC159CE}"/>
              </a:ext>
            </a:extLst>
          </p:cNvPr>
          <p:cNvSpPr txBox="1"/>
          <p:nvPr/>
        </p:nvSpPr>
        <p:spPr>
          <a:xfrm>
            <a:off x="766077" y="2402182"/>
            <a:ext cx="239025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600" b="1" dirty="0"/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138827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66" name="Picture 65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B90CA59E-7F87-EC8E-C344-768F9821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250" y="1566965"/>
            <a:ext cx="9350911" cy="3609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7" name="Picture 6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73A3701-84BC-67AE-85D3-C206B88282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989" y="1489433"/>
            <a:ext cx="9350911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70" name="Picture 69" descr="A graph with purple bars">
            <a:extLst>
              <a:ext uri="{FF2B5EF4-FFF2-40B4-BE49-F238E27FC236}">
                <a16:creationId xmlns:a16="http://schemas.microsoft.com/office/drawing/2014/main" id="{E099F654-18BE-386A-EEFA-832CF9D28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251"/>
          <a:stretch/>
        </p:blipFill>
        <p:spPr>
          <a:xfrm>
            <a:off x="21080526" y="1469217"/>
            <a:ext cx="9350911" cy="38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 descr="A pie chart with different colored circles">
            <a:extLst>
              <a:ext uri="{FF2B5EF4-FFF2-40B4-BE49-F238E27FC236}">
                <a16:creationId xmlns:a16="http://schemas.microsoft.com/office/drawing/2014/main" id="{7BA423DA-A024-D363-4F63-B45C29914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1" y="1279891"/>
            <a:ext cx="10829070" cy="4298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6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73A3701-84BC-67AE-85D3-C206B88282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450" y="1489433"/>
            <a:ext cx="9350911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7" name="Picture 6" descr="A graph with purple bars">
            <a:extLst>
              <a:ext uri="{FF2B5EF4-FFF2-40B4-BE49-F238E27FC236}">
                <a16:creationId xmlns:a16="http://schemas.microsoft.com/office/drawing/2014/main" id="{E099F654-18BE-386A-EEFA-832CF9D28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251"/>
          <a:stretch/>
        </p:blipFill>
        <p:spPr>
          <a:xfrm>
            <a:off x="11739987" y="1469217"/>
            <a:ext cx="9350911" cy="38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6CFE9B06-B496-D5BD-9B75-04BE6B4840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6" y="1279891"/>
            <a:ext cx="11136457" cy="4298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 descr="A pie chart with different colored circles">
            <a:extLst>
              <a:ext uri="{FF2B5EF4-FFF2-40B4-BE49-F238E27FC236}">
                <a16:creationId xmlns:a16="http://schemas.microsoft.com/office/drawing/2014/main" id="{E39DE5CF-3FCD-B53A-7EA3-CB155D2B0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8914" y="1641036"/>
            <a:ext cx="9350911" cy="3711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32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30" name="Picture 29" descr="A graph with purple bars">
            <a:extLst>
              <a:ext uri="{FF2B5EF4-FFF2-40B4-BE49-F238E27FC236}">
                <a16:creationId xmlns:a16="http://schemas.microsoft.com/office/drawing/2014/main" id="{20FBB2DC-2A4E-2A28-692F-DAE20DEE8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251"/>
          <a:stretch/>
        </p:blipFill>
        <p:spPr>
          <a:xfrm>
            <a:off x="530163" y="1130678"/>
            <a:ext cx="11136457" cy="4544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2995773-4880-F840-C8DD-30C1C1A6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14532" y="1743481"/>
            <a:ext cx="9350911" cy="3609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73A3701-84BC-67AE-85D3-C206B88282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130" y="1489433"/>
            <a:ext cx="9350911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5" name="Picture 4" descr="A pie chart with a number of numbers&#10;&#10;Description automatically generated">
            <a:extLst>
              <a:ext uri="{FF2B5EF4-FFF2-40B4-BE49-F238E27FC236}">
                <a16:creationId xmlns:a16="http://schemas.microsoft.com/office/drawing/2014/main" id="{AF2FB266-64D2-2522-7697-FA865ABE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373" y="1489433"/>
            <a:ext cx="8743113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 descr="A pie chart with different colored circles">
            <a:extLst>
              <a:ext uri="{FF2B5EF4-FFF2-40B4-BE49-F238E27FC236}">
                <a16:creationId xmlns:a16="http://schemas.microsoft.com/office/drawing/2014/main" id="{E39DE5CF-3FCD-B53A-7EA3-CB155D2B0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74126" y="1641036"/>
            <a:ext cx="9350911" cy="3711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99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27" name="Picture 2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C3AD309-068F-9FCE-AA79-C73DE91661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" y="1360046"/>
            <a:ext cx="11136459" cy="4338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36" name="Picture 35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2995773-4880-F840-C8DD-30C1C1A6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93812" y="1743481"/>
            <a:ext cx="9350911" cy="3609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43" descr="A graph with purple bars">
            <a:extLst>
              <a:ext uri="{FF2B5EF4-FFF2-40B4-BE49-F238E27FC236}">
                <a16:creationId xmlns:a16="http://schemas.microsoft.com/office/drawing/2014/main" id="{1A6947F4-D91B-B438-52FF-73349A192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251"/>
          <a:stretch/>
        </p:blipFill>
        <p:spPr>
          <a:xfrm>
            <a:off x="-8942460" y="1636801"/>
            <a:ext cx="9350911" cy="38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e chart with a number of numbers&#10;&#10;Description automatically generated">
            <a:extLst>
              <a:ext uri="{FF2B5EF4-FFF2-40B4-BE49-F238E27FC236}">
                <a16:creationId xmlns:a16="http://schemas.microsoft.com/office/drawing/2014/main" id="{AF2FB266-64D2-2522-7697-FA865ABE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093" y="1718033"/>
            <a:ext cx="8743113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pie chart with text&#10;&#10;Description automatically generated">
            <a:extLst>
              <a:ext uri="{FF2B5EF4-FFF2-40B4-BE49-F238E27FC236}">
                <a16:creationId xmlns:a16="http://schemas.microsoft.com/office/drawing/2014/main" id="{343F4D56-BE74-68E5-E61E-06921C1E0F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647" y="1744343"/>
            <a:ext cx="9350911" cy="354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19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28" name="Picture 27" descr="A pie chart with a number of numbers&#10;&#10;Description automatically generated">
            <a:extLst>
              <a:ext uri="{FF2B5EF4-FFF2-40B4-BE49-F238E27FC236}">
                <a16:creationId xmlns:a16="http://schemas.microsoft.com/office/drawing/2014/main" id="{7B7CE1D7-8C8C-C6F6-3C53-CE5BFF03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9" y="1395692"/>
            <a:ext cx="10316925" cy="4298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Picture 37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C5805ADB-73FE-785D-8886-6D4D596D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2226" y="1738296"/>
            <a:ext cx="9350911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44" name="Picture 43" descr="A graph with purple bars">
            <a:extLst>
              <a:ext uri="{FF2B5EF4-FFF2-40B4-BE49-F238E27FC236}">
                <a16:creationId xmlns:a16="http://schemas.microsoft.com/office/drawing/2014/main" id="{1A6947F4-D91B-B438-52FF-73349A192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251"/>
          <a:stretch/>
        </p:blipFill>
        <p:spPr>
          <a:xfrm>
            <a:off x="-17912512" y="1636801"/>
            <a:ext cx="9350911" cy="38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e chart with text&#10;&#10;Description automatically generated">
            <a:extLst>
              <a:ext uri="{FF2B5EF4-FFF2-40B4-BE49-F238E27FC236}">
                <a16:creationId xmlns:a16="http://schemas.microsoft.com/office/drawing/2014/main" id="{343F4D56-BE74-68E5-E61E-06921C1E0F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27" y="1797095"/>
            <a:ext cx="9350911" cy="354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2908B13B-2176-B894-9CED-6B9DF6D878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3098"/>
          <a:stretch/>
        </p:blipFill>
        <p:spPr>
          <a:xfrm>
            <a:off x="20894138" y="1756055"/>
            <a:ext cx="9347254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94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29" name="Picture 28" descr="A pie chart with text&#10;&#10;Description automatically generated">
            <a:extLst>
              <a:ext uri="{FF2B5EF4-FFF2-40B4-BE49-F238E27FC236}">
                <a16:creationId xmlns:a16="http://schemas.microsoft.com/office/drawing/2014/main" id="{113B17AC-78DA-B048-4E14-7E45C8C6C3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1" y="1395692"/>
            <a:ext cx="11136457" cy="4223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Picture 37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C5805ADB-73FE-785D-8886-6D4D596D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174" y="1738296"/>
            <a:ext cx="9350911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25000"/>
            </a:srgbClr>
          </a:solidFill>
          <a:ln>
            <a:noFill/>
          </a:ln>
          <a:effectLst/>
        </p:spPr>
      </p:pic>
      <p:pic>
        <p:nvPicPr>
          <p:cNvPr id="40" name="Picture 39" descr="A pie chart with a number of numbers&#10;&#10;Description automatically generated">
            <a:extLst>
              <a:ext uri="{FF2B5EF4-FFF2-40B4-BE49-F238E27FC236}">
                <a16:creationId xmlns:a16="http://schemas.microsoft.com/office/drawing/2014/main" id="{925E2C25-9EC2-A44B-9281-C7947908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6260" y="1736813"/>
            <a:ext cx="8743113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3DF6C42-3014-B101-8F8E-51577320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b="4281"/>
          <a:stretch/>
        </p:blipFill>
        <p:spPr>
          <a:xfrm>
            <a:off x="21195212" y="1641833"/>
            <a:ext cx="9350911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2908B13B-2176-B894-9CED-6B9DF6D878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3098"/>
          <a:stretch/>
        </p:blipFill>
        <p:spPr>
          <a:xfrm>
            <a:off x="11763758" y="1627103"/>
            <a:ext cx="9347254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44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33" name="Picture 3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C88F866-EB38-8214-B953-E5D04DCCD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3098"/>
          <a:stretch/>
        </p:blipFill>
        <p:spPr>
          <a:xfrm>
            <a:off x="537896" y="1402341"/>
            <a:ext cx="11132101" cy="4373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 descr="A pie chart with a number of numbers&#10;&#10;Description automatically generated">
            <a:extLst>
              <a:ext uri="{FF2B5EF4-FFF2-40B4-BE49-F238E27FC236}">
                <a16:creationId xmlns:a16="http://schemas.microsoft.com/office/drawing/2014/main" id="{925E2C25-9EC2-A44B-9281-C79479086A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5060" y="1736813"/>
            <a:ext cx="8743113" cy="364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2" name="Picture 41" descr="A pie chart with text&#10;&#10;Description automatically generated">
            <a:extLst>
              <a:ext uri="{FF2B5EF4-FFF2-40B4-BE49-F238E27FC236}">
                <a16:creationId xmlns:a16="http://schemas.microsoft.com/office/drawing/2014/main" id="{E4ED3637-2658-C8CE-E10E-B6A4DA103C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4688" y="1794616"/>
            <a:ext cx="9350911" cy="354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3DF6C42-3014-B101-8F8E-51577320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b="4281"/>
          <a:stretch/>
        </p:blipFill>
        <p:spPr>
          <a:xfrm>
            <a:off x="11746412" y="1794233"/>
            <a:ext cx="9350911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blue and orange pie chart&#10;&#10;Description automatically generated">
            <a:extLst>
              <a:ext uri="{FF2B5EF4-FFF2-40B4-BE49-F238E27FC236}">
                <a16:creationId xmlns:a16="http://schemas.microsoft.com/office/drawing/2014/main" id="{2B7F5D7E-196A-D368-4A81-9953FA9FA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066" y="1908686"/>
            <a:ext cx="9350911" cy="3535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26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31" name="Picture 30" descr="A screenshot of a phone&#10;&#10;Description automatically generated">
            <a:extLst>
              <a:ext uri="{FF2B5EF4-FFF2-40B4-BE49-F238E27FC236}">
                <a16:creationId xmlns:a16="http://schemas.microsoft.com/office/drawing/2014/main" id="{F24F0F63-F5C9-34D0-789C-E81B405C6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b="4281"/>
          <a:stretch/>
        </p:blipFill>
        <p:spPr>
          <a:xfrm>
            <a:off x="513370" y="1320164"/>
            <a:ext cx="11136456" cy="4373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 descr="A pie chart with text&#10;&#10;Description automatically generated">
            <a:extLst>
              <a:ext uri="{FF2B5EF4-FFF2-40B4-BE49-F238E27FC236}">
                <a16:creationId xmlns:a16="http://schemas.microsoft.com/office/drawing/2014/main" id="{E4ED3637-2658-C8CE-E10E-B6A4DA103C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3488" y="1794616"/>
            <a:ext cx="9350911" cy="354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Picture 4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3D9AC1E-115B-513E-7920-84335D39B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3098"/>
          <a:stretch/>
        </p:blipFill>
        <p:spPr>
          <a:xfrm>
            <a:off x="-8914754" y="1682521"/>
            <a:ext cx="9347254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blue and orange pie chart&#10;&#10;Description automatically generated">
            <a:extLst>
              <a:ext uri="{FF2B5EF4-FFF2-40B4-BE49-F238E27FC236}">
                <a16:creationId xmlns:a16="http://schemas.microsoft.com/office/drawing/2014/main" id="{2B7F5D7E-196A-D368-4A81-9953FA9FA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266" y="1680086"/>
            <a:ext cx="9350911" cy="3535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58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A9598-279A-22D9-56BD-11BF82389DB2}"/>
              </a:ext>
            </a:extLst>
          </p:cNvPr>
          <p:cNvSpPr txBox="1"/>
          <p:nvPr/>
        </p:nvSpPr>
        <p:spPr>
          <a:xfrm>
            <a:off x="0" y="9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CAMPUS SURVEY RESULTS</a:t>
            </a:r>
          </a:p>
        </p:txBody>
      </p:sp>
      <p:pic>
        <p:nvPicPr>
          <p:cNvPr id="32" name="Picture 31" descr="A blue and orange pie chart&#10;&#10;Description automatically generated">
            <a:extLst>
              <a:ext uri="{FF2B5EF4-FFF2-40B4-BE49-F238E27FC236}">
                <a16:creationId xmlns:a16="http://schemas.microsoft.com/office/drawing/2014/main" id="{C3559BA7-25BD-32A2-3B75-CD811315A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5" y="1397677"/>
            <a:ext cx="11136457" cy="421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F561A60A-2FA7-DEBF-1E60-BC8D65F0A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b="4281"/>
          <a:stretch/>
        </p:blipFill>
        <p:spPr>
          <a:xfrm>
            <a:off x="-8926726" y="1650071"/>
            <a:ext cx="9350911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3D9AC1E-115B-513E-7920-84335D39B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3098"/>
          <a:stretch/>
        </p:blipFill>
        <p:spPr>
          <a:xfrm>
            <a:off x="-18469062" y="1682521"/>
            <a:ext cx="9347254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62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ackground with a blue sky&#10;&#10;Description automatically generated with medium confidence">
            <a:extLst>
              <a:ext uri="{FF2B5EF4-FFF2-40B4-BE49-F238E27FC236}">
                <a16:creationId xmlns:a16="http://schemas.microsoft.com/office/drawing/2014/main" id="{ED53027F-0EF7-37C0-7D8B-2F16CB03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5050" r="10855" b="1778"/>
          <a:stretch/>
        </p:blipFill>
        <p:spPr>
          <a:xfrm>
            <a:off x="-1" y="3403533"/>
            <a:ext cx="12191999" cy="3506729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C49272-C8AB-4EB9-FED0-7C2785F91674}"/>
              </a:ext>
            </a:extLst>
          </p:cNvPr>
          <p:cNvSpPr/>
          <p:nvPr/>
        </p:nvSpPr>
        <p:spPr>
          <a:xfrm>
            <a:off x="447764" y="309696"/>
            <a:ext cx="2531350" cy="1798983"/>
          </a:xfrm>
          <a:custGeom>
            <a:avLst/>
            <a:gdLst/>
            <a:ahLst/>
            <a:cxnLst/>
            <a:rect l="l" t="t" r="r" b="b"/>
            <a:pathLst>
              <a:path w="2531350" h="1798983">
                <a:moveTo>
                  <a:pt x="1098448" y="1410415"/>
                </a:moveTo>
                <a:lnTo>
                  <a:pt x="1098672" y="1410415"/>
                </a:lnTo>
                <a:lnTo>
                  <a:pt x="1149124" y="1554407"/>
                </a:lnTo>
                <a:lnTo>
                  <a:pt x="1048665" y="1554407"/>
                </a:lnTo>
                <a:close/>
                <a:moveTo>
                  <a:pt x="536473" y="1410415"/>
                </a:moveTo>
                <a:lnTo>
                  <a:pt x="536697" y="1410415"/>
                </a:lnTo>
                <a:lnTo>
                  <a:pt x="587149" y="1554407"/>
                </a:lnTo>
                <a:lnTo>
                  <a:pt x="486690" y="1554407"/>
                </a:lnTo>
                <a:close/>
                <a:moveTo>
                  <a:pt x="910905" y="1371348"/>
                </a:moveTo>
                <a:cubicBezTo>
                  <a:pt x="906980" y="1371348"/>
                  <a:pt x="903800" y="1371497"/>
                  <a:pt x="901365" y="1371794"/>
                </a:cubicBezTo>
                <a:cubicBezTo>
                  <a:pt x="898930" y="1372092"/>
                  <a:pt x="896967" y="1372576"/>
                  <a:pt x="895475" y="1373246"/>
                </a:cubicBezTo>
                <a:cubicBezTo>
                  <a:pt x="893983" y="1373915"/>
                  <a:pt x="892924" y="1374697"/>
                  <a:pt x="892296" y="1375590"/>
                </a:cubicBezTo>
                <a:cubicBezTo>
                  <a:pt x="891668" y="1376483"/>
                  <a:pt x="891354" y="1377450"/>
                  <a:pt x="891354" y="1378492"/>
                </a:cubicBezTo>
                <a:lnTo>
                  <a:pt x="891354" y="1535208"/>
                </a:lnTo>
                <a:cubicBezTo>
                  <a:pt x="891354" y="1546965"/>
                  <a:pt x="891391" y="1559206"/>
                  <a:pt x="891466" y="1571931"/>
                </a:cubicBezTo>
                <a:cubicBezTo>
                  <a:pt x="891540" y="1584656"/>
                  <a:pt x="891726" y="1596897"/>
                  <a:pt x="892024" y="1608654"/>
                </a:cubicBezTo>
                <a:lnTo>
                  <a:pt x="891800" y="1608654"/>
                </a:lnTo>
                <a:cubicBezTo>
                  <a:pt x="888347" y="1601660"/>
                  <a:pt x="884859" y="1594702"/>
                  <a:pt x="881336" y="1587781"/>
                </a:cubicBezTo>
                <a:cubicBezTo>
                  <a:pt x="877813" y="1580861"/>
                  <a:pt x="874253" y="1573829"/>
                  <a:pt x="870657" y="1566685"/>
                </a:cubicBezTo>
                <a:cubicBezTo>
                  <a:pt x="867061" y="1559541"/>
                  <a:pt x="863321" y="1552286"/>
                  <a:pt x="859437" y="1544919"/>
                </a:cubicBezTo>
                <a:cubicBezTo>
                  <a:pt x="855554" y="1537552"/>
                  <a:pt x="851526" y="1529999"/>
                  <a:pt x="847354" y="1522260"/>
                </a:cubicBezTo>
                <a:lnTo>
                  <a:pt x="779607" y="1395458"/>
                </a:lnTo>
                <a:cubicBezTo>
                  <a:pt x="777161" y="1390844"/>
                  <a:pt x="774824" y="1387012"/>
                  <a:pt x="772596" y="1383961"/>
                </a:cubicBezTo>
                <a:cubicBezTo>
                  <a:pt x="770368" y="1380910"/>
                  <a:pt x="768064" y="1378529"/>
                  <a:pt x="765684" y="1376817"/>
                </a:cubicBezTo>
                <a:cubicBezTo>
                  <a:pt x="763304" y="1375106"/>
                  <a:pt x="760616" y="1373878"/>
                  <a:pt x="757620" y="1373134"/>
                </a:cubicBezTo>
                <a:cubicBezTo>
                  <a:pt x="754623" y="1372390"/>
                  <a:pt x="750899" y="1372018"/>
                  <a:pt x="746445" y="1372018"/>
                </a:cubicBezTo>
                <a:lnTo>
                  <a:pt x="727550" y="1372018"/>
                </a:lnTo>
                <a:cubicBezTo>
                  <a:pt x="723557" y="1372018"/>
                  <a:pt x="719871" y="1373283"/>
                  <a:pt x="716491" y="1375813"/>
                </a:cubicBezTo>
                <a:cubicBezTo>
                  <a:pt x="713111" y="1378343"/>
                  <a:pt x="711421" y="1382584"/>
                  <a:pt x="711421" y="1388538"/>
                </a:cubicBezTo>
                <a:lnTo>
                  <a:pt x="711421" y="1655089"/>
                </a:lnTo>
                <a:cubicBezTo>
                  <a:pt x="711421" y="1656131"/>
                  <a:pt x="711735" y="1657135"/>
                  <a:pt x="712363" y="1658103"/>
                </a:cubicBezTo>
                <a:cubicBezTo>
                  <a:pt x="712990" y="1659070"/>
                  <a:pt x="714011" y="1659814"/>
                  <a:pt x="715425" y="1660335"/>
                </a:cubicBezTo>
                <a:cubicBezTo>
                  <a:pt x="716839" y="1660856"/>
                  <a:pt x="718763" y="1661302"/>
                  <a:pt x="721196" y="1661674"/>
                </a:cubicBezTo>
                <a:cubicBezTo>
                  <a:pt x="723630" y="1662047"/>
                  <a:pt x="726731" y="1662233"/>
                  <a:pt x="730501" y="1662233"/>
                </a:cubicBezTo>
                <a:cubicBezTo>
                  <a:pt x="734270" y="1662233"/>
                  <a:pt x="737373" y="1662047"/>
                  <a:pt x="739807" y="1661674"/>
                </a:cubicBezTo>
                <a:cubicBezTo>
                  <a:pt x="742242" y="1661302"/>
                  <a:pt x="744205" y="1660856"/>
                  <a:pt x="745697" y="1660335"/>
                </a:cubicBezTo>
                <a:cubicBezTo>
                  <a:pt x="747189" y="1659814"/>
                  <a:pt x="748249" y="1659070"/>
                  <a:pt x="748877" y="1658103"/>
                </a:cubicBezTo>
                <a:cubicBezTo>
                  <a:pt x="749504" y="1657135"/>
                  <a:pt x="749818" y="1656131"/>
                  <a:pt x="749818" y="1655089"/>
                </a:cubicBezTo>
                <a:lnTo>
                  <a:pt x="749818" y="1480737"/>
                </a:lnTo>
                <a:cubicBezTo>
                  <a:pt x="749818" y="1469723"/>
                  <a:pt x="749744" y="1458636"/>
                  <a:pt x="749595" y="1447474"/>
                </a:cubicBezTo>
                <a:cubicBezTo>
                  <a:pt x="749446" y="1436311"/>
                  <a:pt x="749223" y="1425373"/>
                  <a:pt x="748925" y="1414657"/>
                </a:cubicBezTo>
                <a:lnTo>
                  <a:pt x="749372" y="1414657"/>
                </a:lnTo>
                <a:cubicBezTo>
                  <a:pt x="753404" y="1423438"/>
                  <a:pt x="757760" y="1432479"/>
                  <a:pt x="762440" y="1441781"/>
                </a:cubicBezTo>
                <a:cubicBezTo>
                  <a:pt x="767120" y="1451083"/>
                  <a:pt x="771764" y="1459975"/>
                  <a:pt x="776370" y="1468458"/>
                </a:cubicBezTo>
                <a:lnTo>
                  <a:pt x="864495" y="1632765"/>
                </a:lnTo>
                <a:cubicBezTo>
                  <a:pt x="867518" y="1638569"/>
                  <a:pt x="870377" y="1643331"/>
                  <a:pt x="873071" y="1647052"/>
                </a:cubicBezTo>
                <a:cubicBezTo>
                  <a:pt x="875765" y="1650773"/>
                  <a:pt x="878458" y="1653712"/>
                  <a:pt x="881151" y="1655870"/>
                </a:cubicBezTo>
                <a:cubicBezTo>
                  <a:pt x="883844" y="1658028"/>
                  <a:pt x="886691" y="1659516"/>
                  <a:pt x="889694" y="1660335"/>
                </a:cubicBezTo>
                <a:cubicBezTo>
                  <a:pt x="892696" y="1661154"/>
                  <a:pt x="896198" y="1661563"/>
                  <a:pt x="900200" y="1661563"/>
                </a:cubicBezTo>
                <a:lnTo>
                  <a:pt x="912897" y="1661563"/>
                </a:lnTo>
                <a:cubicBezTo>
                  <a:pt x="914899" y="1661563"/>
                  <a:pt x="916901" y="1661265"/>
                  <a:pt x="918902" y="1660670"/>
                </a:cubicBezTo>
                <a:cubicBezTo>
                  <a:pt x="920903" y="1660075"/>
                  <a:pt x="922711" y="1659107"/>
                  <a:pt x="924328" y="1657768"/>
                </a:cubicBezTo>
                <a:cubicBezTo>
                  <a:pt x="925944" y="1656428"/>
                  <a:pt x="927252" y="1654717"/>
                  <a:pt x="928252" y="1652633"/>
                </a:cubicBezTo>
                <a:cubicBezTo>
                  <a:pt x="929252" y="1650550"/>
                  <a:pt x="929752" y="1648020"/>
                  <a:pt x="929752" y="1645043"/>
                </a:cubicBezTo>
                <a:lnTo>
                  <a:pt x="929752" y="1378492"/>
                </a:lnTo>
                <a:cubicBezTo>
                  <a:pt x="929752" y="1377450"/>
                  <a:pt x="929438" y="1376483"/>
                  <a:pt x="928810" y="1375590"/>
                </a:cubicBezTo>
                <a:cubicBezTo>
                  <a:pt x="928182" y="1374697"/>
                  <a:pt x="927161" y="1373915"/>
                  <a:pt x="925747" y="1373246"/>
                </a:cubicBezTo>
                <a:cubicBezTo>
                  <a:pt x="924333" y="1372576"/>
                  <a:pt x="922370" y="1372092"/>
                  <a:pt x="919857" y="1371794"/>
                </a:cubicBezTo>
                <a:cubicBezTo>
                  <a:pt x="917345" y="1371497"/>
                  <a:pt x="914361" y="1371348"/>
                  <a:pt x="910905" y="1371348"/>
                </a:cubicBezTo>
                <a:close/>
                <a:moveTo>
                  <a:pt x="1873620" y="1370678"/>
                </a:moveTo>
                <a:cubicBezTo>
                  <a:pt x="1870197" y="1370678"/>
                  <a:pt x="1867257" y="1370864"/>
                  <a:pt x="1864802" y="1371236"/>
                </a:cubicBezTo>
                <a:cubicBezTo>
                  <a:pt x="1862346" y="1371608"/>
                  <a:pt x="1860337" y="1372055"/>
                  <a:pt x="1858774" y="1372576"/>
                </a:cubicBezTo>
                <a:cubicBezTo>
                  <a:pt x="1857211" y="1373097"/>
                  <a:pt x="1856095" y="1373804"/>
                  <a:pt x="1855425" y="1374697"/>
                </a:cubicBezTo>
                <a:cubicBezTo>
                  <a:pt x="1854756" y="1375590"/>
                  <a:pt x="1854421" y="1376631"/>
                  <a:pt x="1854421" y="1377822"/>
                </a:cubicBezTo>
                <a:lnTo>
                  <a:pt x="1854421" y="1655089"/>
                </a:lnTo>
                <a:cubicBezTo>
                  <a:pt x="1854421" y="1656279"/>
                  <a:pt x="1854718" y="1657321"/>
                  <a:pt x="1855314" y="1658214"/>
                </a:cubicBezTo>
                <a:cubicBezTo>
                  <a:pt x="1855909" y="1659107"/>
                  <a:pt x="1856951" y="1659814"/>
                  <a:pt x="1858439" y="1660335"/>
                </a:cubicBezTo>
                <a:cubicBezTo>
                  <a:pt x="1859927" y="1660856"/>
                  <a:pt x="1861937" y="1661302"/>
                  <a:pt x="1864467" y="1661674"/>
                </a:cubicBezTo>
                <a:cubicBezTo>
                  <a:pt x="1866997" y="1662047"/>
                  <a:pt x="1870048" y="1662233"/>
                  <a:pt x="1873620" y="1662233"/>
                </a:cubicBezTo>
                <a:cubicBezTo>
                  <a:pt x="1877340" y="1662233"/>
                  <a:pt x="1880428" y="1662047"/>
                  <a:pt x="1882884" y="1661674"/>
                </a:cubicBezTo>
                <a:cubicBezTo>
                  <a:pt x="1885340" y="1661302"/>
                  <a:pt x="1887312" y="1660856"/>
                  <a:pt x="1888800" y="1660335"/>
                </a:cubicBezTo>
                <a:cubicBezTo>
                  <a:pt x="1890288" y="1659814"/>
                  <a:pt x="1891330" y="1659107"/>
                  <a:pt x="1891926" y="1658214"/>
                </a:cubicBezTo>
                <a:cubicBezTo>
                  <a:pt x="1892521" y="1657321"/>
                  <a:pt x="1892819" y="1656279"/>
                  <a:pt x="1892819" y="1655089"/>
                </a:cubicBezTo>
                <a:lnTo>
                  <a:pt x="1892819" y="1377822"/>
                </a:lnTo>
                <a:cubicBezTo>
                  <a:pt x="1892819" y="1376631"/>
                  <a:pt x="1892521" y="1375590"/>
                  <a:pt x="1891926" y="1374697"/>
                </a:cubicBezTo>
                <a:cubicBezTo>
                  <a:pt x="1891330" y="1373804"/>
                  <a:pt x="1890288" y="1373097"/>
                  <a:pt x="1888800" y="1372576"/>
                </a:cubicBezTo>
                <a:cubicBezTo>
                  <a:pt x="1887312" y="1372055"/>
                  <a:pt x="1885340" y="1371608"/>
                  <a:pt x="1882884" y="1371236"/>
                </a:cubicBezTo>
                <a:cubicBezTo>
                  <a:pt x="1880428" y="1370864"/>
                  <a:pt x="1877340" y="1370678"/>
                  <a:pt x="1873620" y="1370678"/>
                </a:cubicBezTo>
                <a:close/>
                <a:moveTo>
                  <a:pt x="1413517" y="1370678"/>
                </a:moveTo>
                <a:cubicBezTo>
                  <a:pt x="1408606" y="1370678"/>
                  <a:pt x="1404699" y="1370827"/>
                  <a:pt x="1401797" y="1371125"/>
                </a:cubicBezTo>
                <a:cubicBezTo>
                  <a:pt x="1398895" y="1371422"/>
                  <a:pt x="1396886" y="1372092"/>
                  <a:pt x="1395770" y="1373134"/>
                </a:cubicBezTo>
                <a:cubicBezTo>
                  <a:pt x="1394653" y="1374176"/>
                  <a:pt x="1394281" y="1375664"/>
                  <a:pt x="1394653" y="1377599"/>
                </a:cubicBezTo>
                <a:cubicBezTo>
                  <a:pt x="1395025" y="1379533"/>
                  <a:pt x="1396030" y="1382212"/>
                  <a:pt x="1397667" y="1385635"/>
                </a:cubicBezTo>
                <a:lnTo>
                  <a:pt x="1479374" y="1548602"/>
                </a:lnTo>
                <a:lnTo>
                  <a:pt x="1479374" y="1655089"/>
                </a:lnTo>
                <a:cubicBezTo>
                  <a:pt x="1479374" y="1656279"/>
                  <a:pt x="1479670" y="1657321"/>
                  <a:pt x="1480262" y="1658214"/>
                </a:cubicBezTo>
                <a:cubicBezTo>
                  <a:pt x="1480853" y="1659107"/>
                  <a:pt x="1481926" y="1659814"/>
                  <a:pt x="1483479" y="1660335"/>
                </a:cubicBezTo>
                <a:cubicBezTo>
                  <a:pt x="1485033" y="1660856"/>
                  <a:pt x="1487030" y="1661302"/>
                  <a:pt x="1489472" y="1661674"/>
                </a:cubicBezTo>
                <a:cubicBezTo>
                  <a:pt x="1491914" y="1662047"/>
                  <a:pt x="1494985" y="1662233"/>
                  <a:pt x="1498684" y="1662233"/>
                </a:cubicBezTo>
                <a:cubicBezTo>
                  <a:pt x="1502235" y="1662233"/>
                  <a:pt x="1505268" y="1662047"/>
                  <a:pt x="1507783" y="1661674"/>
                </a:cubicBezTo>
                <a:cubicBezTo>
                  <a:pt x="1510298" y="1661302"/>
                  <a:pt x="1512296" y="1660856"/>
                  <a:pt x="1513776" y="1660335"/>
                </a:cubicBezTo>
                <a:cubicBezTo>
                  <a:pt x="1515256" y="1659814"/>
                  <a:pt x="1516292" y="1659107"/>
                  <a:pt x="1516884" y="1658214"/>
                </a:cubicBezTo>
                <a:cubicBezTo>
                  <a:pt x="1517476" y="1657321"/>
                  <a:pt x="1517771" y="1656279"/>
                  <a:pt x="1517771" y="1655089"/>
                </a:cubicBezTo>
                <a:lnTo>
                  <a:pt x="1517771" y="1548602"/>
                </a:lnTo>
                <a:lnTo>
                  <a:pt x="1599478" y="1385635"/>
                </a:lnTo>
                <a:cubicBezTo>
                  <a:pt x="1601115" y="1382361"/>
                  <a:pt x="1602120" y="1379757"/>
                  <a:pt x="1602492" y="1377822"/>
                </a:cubicBezTo>
                <a:cubicBezTo>
                  <a:pt x="1602864" y="1375887"/>
                  <a:pt x="1602455" y="1374399"/>
                  <a:pt x="1601264" y="1373357"/>
                </a:cubicBezTo>
                <a:cubicBezTo>
                  <a:pt x="1600074" y="1372315"/>
                  <a:pt x="1597953" y="1371608"/>
                  <a:pt x="1594902" y="1371236"/>
                </a:cubicBezTo>
                <a:cubicBezTo>
                  <a:pt x="1591851" y="1370864"/>
                  <a:pt x="1587646" y="1370678"/>
                  <a:pt x="1582289" y="1370678"/>
                </a:cubicBezTo>
                <a:cubicBezTo>
                  <a:pt x="1578419" y="1370678"/>
                  <a:pt x="1575219" y="1370827"/>
                  <a:pt x="1572689" y="1371125"/>
                </a:cubicBezTo>
                <a:cubicBezTo>
                  <a:pt x="1570159" y="1371422"/>
                  <a:pt x="1568187" y="1371832"/>
                  <a:pt x="1566773" y="1372353"/>
                </a:cubicBezTo>
                <a:cubicBezTo>
                  <a:pt x="1565359" y="1372873"/>
                  <a:pt x="1564243" y="1373655"/>
                  <a:pt x="1563425" y="1374697"/>
                </a:cubicBezTo>
                <a:cubicBezTo>
                  <a:pt x="1562606" y="1375738"/>
                  <a:pt x="1561974" y="1377003"/>
                  <a:pt x="1561527" y="1378492"/>
                </a:cubicBezTo>
                <a:lnTo>
                  <a:pt x="1521343" y="1461984"/>
                </a:lnTo>
                <a:cubicBezTo>
                  <a:pt x="1517630" y="1470170"/>
                  <a:pt x="1513960" y="1478467"/>
                  <a:pt x="1510335" y="1486876"/>
                </a:cubicBezTo>
                <a:cubicBezTo>
                  <a:pt x="1506709" y="1495285"/>
                  <a:pt x="1503196" y="1503731"/>
                  <a:pt x="1499794" y="1512214"/>
                </a:cubicBezTo>
                <a:lnTo>
                  <a:pt x="1499351" y="1512214"/>
                </a:lnTo>
                <a:cubicBezTo>
                  <a:pt x="1495502" y="1503433"/>
                  <a:pt x="1491728" y="1494727"/>
                  <a:pt x="1488030" y="1486095"/>
                </a:cubicBezTo>
                <a:cubicBezTo>
                  <a:pt x="1484331" y="1477462"/>
                  <a:pt x="1480627" y="1469203"/>
                  <a:pt x="1476918" y="1461315"/>
                </a:cubicBezTo>
                <a:lnTo>
                  <a:pt x="1436958" y="1378268"/>
                </a:lnTo>
                <a:cubicBezTo>
                  <a:pt x="1436214" y="1376780"/>
                  <a:pt x="1435432" y="1375552"/>
                  <a:pt x="1434614" y="1374585"/>
                </a:cubicBezTo>
                <a:cubicBezTo>
                  <a:pt x="1433795" y="1373618"/>
                  <a:pt x="1432567" y="1372873"/>
                  <a:pt x="1430930" y="1372353"/>
                </a:cubicBezTo>
                <a:cubicBezTo>
                  <a:pt x="1429293" y="1371832"/>
                  <a:pt x="1427098" y="1371422"/>
                  <a:pt x="1424345" y="1371125"/>
                </a:cubicBezTo>
                <a:cubicBezTo>
                  <a:pt x="1421591" y="1370827"/>
                  <a:pt x="1417982" y="1370678"/>
                  <a:pt x="1413517" y="1370678"/>
                </a:cubicBezTo>
                <a:close/>
                <a:moveTo>
                  <a:pt x="1292595" y="1370678"/>
                </a:moveTo>
                <a:cubicBezTo>
                  <a:pt x="1289023" y="1370678"/>
                  <a:pt x="1285972" y="1370864"/>
                  <a:pt x="1283442" y="1371236"/>
                </a:cubicBezTo>
                <a:cubicBezTo>
                  <a:pt x="1280912" y="1371608"/>
                  <a:pt x="1278902" y="1372055"/>
                  <a:pt x="1277414" y="1372576"/>
                </a:cubicBezTo>
                <a:cubicBezTo>
                  <a:pt x="1275926" y="1373097"/>
                  <a:pt x="1274884" y="1373804"/>
                  <a:pt x="1274289" y="1374697"/>
                </a:cubicBezTo>
                <a:cubicBezTo>
                  <a:pt x="1273693" y="1375590"/>
                  <a:pt x="1273396" y="1376631"/>
                  <a:pt x="1273396" y="1377822"/>
                </a:cubicBezTo>
                <a:lnTo>
                  <a:pt x="1273396" y="1645266"/>
                </a:lnTo>
                <a:cubicBezTo>
                  <a:pt x="1273396" y="1651070"/>
                  <a:pt x="1274921" y="1655126"/>
                  <a:pt x="1277972" y="1657433"/>
                </a:cubicBezTo>
                <a:cubicBezTo>
                  <a:pt x="1281023" y="1659740"/>
                  <a:pt x="1284260" y="1660893"/>
                  <a:pt x="1287683" y="1660893"/>
                </a:cubicBezTo>
                <a:lnTo>
                  <a:pt x="1415378" y="1660893"/>
                </a:lnTo>
                <a:cubicBezTo>
                  <a:pt x="1416717" y="1660893"/>
                  <a:pt x="1417871" y="1660558"/>
                  <a:pt x="1418838" y="1659889"/>
                </a:cubicBezTo>
                <a:cubicBezTo>
                  <a:pt x="1419805" y="1659219"/>
                  <a:pt x="1420624" y="1658177"/>
                  <a:pt x="1421294" y="1656763"/>
                </a:cubicBezTo>
                <a:cubicBezTo>
                  <a:pt x="1421963" y="1655349"/>
                  <a:pt x="1422447" y="1653638"/>
                  <a:pt x="1422745" y="1651629"/>
                </a:cubicBezTo>
                <a:cubicBezTo>
                  <a:pt x="1423042" y="1649619"/>
                  <a:pt x="1423191" y="1647127"/>
                  <a:pt x="1423191" y="1644150"/>
                </a:cubicBezTo>
                <a:cubicBezTo>
                  <a:pt x="1423191" y="1641173"/>
                  <a:pt x="1423042" y="1638643"/>
                  <a:pt x="1422745" y="1636560"/>
                </a:cubicBezTo>
                <a:cubicBezTo>
                  <a:pt x="1422447" y="1634476"/>
                  <a:pt x="1421963" y="1632802"/>
                  <a:pt x="1421294" y="1631537"/>
                </a:cubicBezTo>
                <a:cubicBezTo>
                  <a:pt x="1420624" y="1630272"/>
                  <a:pt x="1419805" y="1629304"/>
                  <a:pt x="1418838" y="1628635"/>
                </a:cubicBezTo>
                <a:cubicBezTo>
                  <a:pt x="1417871" y="1627965"/>
                  <a:pt x="1416717" y="1627630"/>
                  <a:pt x="1415378" y="1627630"/>
                </a:cubicBezTo>
                <a:lnTo>
                  <a:pt x="1311793" y="1627630"/>
                </a:lnTo>
                <a:lnTo>
                  <a:pt x="1311793" y="1377822"/>
                </a:lnTo>
                <a:cubicBezTo>
                  <a:pt x="1311793" y="1376631"/>
                  <a:pt x="1311496" y="1375590"/>
                  <a:pt x="1310900" y="1374697"/>
                </a:cubicBezTo>
                <a:cubicBezTo>
                  <a:pt x="1310305" y="1373804"/>
                  <a:pt x="1309263" y="1373097"/>
                  <a:pt x="1307775" y="1372576"/>
                </a:cubicBezTo>
                <a:cubicBezTo>
                  <a:pt x="1306287" y="1372055"/>
                  <a:pt x="1304315" y="1371608"/>
                  <a:pt x="1301859" y="1371236"/>
                </a:cubicBezTo>
                <a:cubicBezTo>
                  <a:pt x="1299403" y="1370864"/>
                  <a:pt x="1296315" y="1370678"/>
                  <a:pt x="1292595" y="1370678"/>
                </a:cubicBezTo>
                <a:close/>
                <a:moveTo>
                  <a:pt x="1099788" y="1370678"/>
                </a:moveTo>
                <a:cubicBezTo>
                  <a:pt x="1095323" y="1370678"/>
                  <a:pt x="1091639" y="1370790"/>
                  <a:pt x="1088737" y="1371013"/>
                </a:cubicBezTo>
                <a:cubicBezTo>
                  <a:pt x="1085835" y="1371236"/>
                  <a:pt x="1083454" y="1371646"/>
                  <a:pt x="1081593" y="1372241"/>
                </a:cubicBezTo>
                <a:cubicBezTo>
                  <a:pt x="1079733" y="1372836"/>
                  <a:pt x="1078319" y="1373655"/>
                  <a:pt x="1077352" y="1374697"/>
                </a:cubicBezTo>
                <a:cubicBezTo>
                  <a:pt x="1076385" y="1375738"/>
                  <a:pt x="1075603" y="1377078"/>
                  <a:pt x="1075008" y="1378715"/>
                </a:cubicBezTo>
                <a:lnTo>
                  <a:pt x="978121" y="1647052"/>
                </a:lnTo>
                <a:cubicBezTo>
                  <a:pt x="976930" y="1650326"/>
                  <a:pt x="976298" y="1652968"/>
                  <a:pt x="976223" y="1654977"/>
                </a:cubicBezTo>
                <a:cubicBezTo>
                  <a:pt x="976149" y="1656986"/>
                  <a:pt x="976670" y="1658512"/>
                  <a:pt x="977786" y="1659554"/>
                </a:cubicBezTo>
                <a:cubicBezTo>
                  <a:pt x="978902" y="1660595"/>
                  <a:pt x="980837" y="1661302"/>
                  <a:pt x="983590" y="1661674"/>
                </a:cubicBezTo>
                <a:cubicBezTo>
                  <a:pt x="986344" y="1662047"/>
                  <a:pt x="989878" y="1662233"/>
                  <a:pt x="994194" y="1662233"/>
                </a:cubicBezTo>
                <a:cubicBezTo>
                  <a:pt x="998361" y="1662233"/>
                  <a:pt x="1001747" y="1662084"/>
                  <a:pt x="1004352" y="1661786"/>
                </a:cubicBezTo>
                <a:cubicBezTo>
                  <a:pt x="1006956" y="1661488"/>
                  <a:pt x="1008965" y="1661005"/>
                  <a:pt x="1010379" y="1660335"/>
                </a:cubicBezTo>
                <a:cubicBezTo>
                  <a:pt x="1011793" y="1659665"/>
                  <a:pt x="1012872" y="1658847"/>
                  <a:pt x="1013616" y="1657879"/>
                </a:cubicBezTo>
                <a:cubicBezTo>
                  <a:pt x="1014360" y="1656912"/>
                  <a:pt x="1014956" y="1655759"/>
                  <a:pt x="1015402" y="1654419"/>
                </a:cubicBezTo>
                <a:lnTo>
                  <a:pt x="1039066" y="1584991"/>
                </a:lnTo>
                <a:lnTo>
                  <a:pt x="1159170" y="1584991"/>
                </a:lnTo>
                <a:lnTo>
                  <a:pt x="1183950" y="1655312"/>
                </a:lnTo>
                <a:cubicBezTo>
                  <a:pt x="1184545" y="1656652"/>
                  <a:pt x="1185178" y="1657768"/>
                  <a:pt x="1185848" y="1658661"/>
                </a:cubicBezTo>
                <a:cubicBezTo>
                  <a:pt x="1186517" y="1659554"/>
                  <a:pt x="1187559" y="1660261"/>
                  <a:pt x="1188973" y="1660782"/>
                </a:cubicBezTo>
                <a:cubicBezTo>
                  <a:pt x="1190387" y="1661302"/>
                  <a:pt x="1192470" y="1661674"/>
                  <a:pt x="1195224" y="1661898"/>
                </a:cubicBezTo>
                <a:cubicBezTo>
                  <a:pt x="1197977" y="1662121"/>
                  <a:pt x="1201661" y="1662233"/>
                  <a:pt x="1206274" y="1662233"/>
                </a:cubicBezTo>
                <a:cubicBezTo>
                  <a:pt x="1210888" y="1662233"/>
                  <a:pt x="1214571" y="1662084"/>
                  <a:pt x="1217325" y="1661786"/>
                </a:cubicBezTo>
                <a:cubicBezTo>
                  <a:pt x="1220078" y="1661488"/>
                  <a:pt x="1222050" y="1660819"/>
                  <a:pt x="1223241" y="1659777"/>
                </a:cubicBezTo>
                <a:cubicBezTo>
                  <a:pt x="1224431" y="1658735"/>
                  <a:pt x="1224989" y="1657210"/>
                  <a:pt x="1224915" y="1655200"/>
                </a:cubicBezTo>
                <a:cubicBezTo>
                  <a:pt x="1224841" y="1653191"/>
                  <a:pt x="1224208" y="1650550"/>
                  <a:pt x="1223017" y="1647275"/>
                </a:cubicBezTo>
                <a:lnTo>
                  <a:pt x="1126130" y="1378938"/>
                </a:lnTo>
                <a:cubicBezTo>
                  <a:pt x="1125535" y="1377301"/>
                  <a:pt x="1124716" y="1375924"/>
                  <a:pt x="1123675" y="1374808"/>
                </a:cubicBezTo>
                <a:cubicBezTo>
                  <a:pt x="1122633" y="1373692"/>
                  <a:pt x="1121145" y="1372836"/>
                  <a:pt x="1119210" y="1372241"/>
                </a:cubicBezTo>
                <a:cubicBezTo>
                  <a:pt x="1117275" y="1371646"/>
                  <a:pt x="1114745" y="1371236"/>
                  <a:pt x="1111620" y="1371013"/>
                </a:cubicBezTo>
                <a:cubicBezTo>
                  <a:pt x="1108494" y="1370790"/>
                  <a:pt x="1104550" y="1370678"/>
                  <a:pt x="1099788" y="1370678"/>
                </a:cubicBezTo>
                <a:close/>
                <a:moveTo>
                  <a:pt x="537813" y="1370678"/>
                </a:moveTo>
                <a:cubicBezTo>
                  <a:pt x="533348" y="1370678"/>
                  <a:pt x="529664" y="1370790"/>
                  <a:pt x="526762" y="1371013"/>
                </a:cubicBezTo>
                <a:cubicBezTo>
                  <a:pt x="523860" y="1371236"/>
                  <a:pt x="521479" y="1371646"/>
                  <a:pt x="519618" y="1372241"/>
                </a:cubicBezTo>
                <a:cubicBezTo>
                  <a:pt x="517758" y="1372836"/>
                  <a:pt x="516344" y="1373655"/>
                  <a:pt x="515377" y="1374697"/>
                </a:cubicBezTo>
                <a:cubicBezTo>
                  <a:pt x="514410" y="1375738"/>
                  <a:pt x="513628" y="1377078"/>
                  <a:pt x="513033" y="1378715"/>
                </a:cubicBezTo>
                <a:lnTo>
                  <a:pt x="416146" y="1647052"/>
                </a:lnTo>
                <a:cubicBezTo>
                  <a:pt x="414955" y="1650326"/>
                  <a:pt x="414323" y="1652968"/>
                  <a:pt x="414248" y="1654977"/>
                </a:cubicBezTo>
                <a:cubicBezTo>
                  <a:pt x="414174" y="1656986"/>
                  <a:pt x="414695" y="1658512"/>
                  <a:pt x="415811" y="1659554"/>
                </a:cubicBezTo>
                <a:cubicBezTo>
                  <a:pt x="416927" y="1660595"/>
                  <a:pt x="418862" y="1661302"/>
                  <a:pt x="421615" y="1661674"/>
                </a:cubicBezTo>
                <a:cubicBezTo>
                  <a:pt x="424368" y="1662047"/>
                  <a:pt x="427903" y="1662233"/>
                  <a:pt x="432219" y="1662233"/>
                </a:cubicBezTo>
                <a:cubicBezTo>
                  <a:pt x="436386" y="1662233"/>
                  <a:pt x="439772" y="1662084"/>
                  <a:pt x="442377" y="1661786"/>
                </a:cubicBezTo>
                <a:cubicBezTo>
                  <a:pt x="444981" y="1661488"/>
                  <a:pt x="446990" y="1661005"/>
                  <a:pt x="448404" y="1660335"/>
                </a:cubicBezTo>
                <a:cubicBezTo>
                  <a:pt x="449818" y="1659665"/>
                  <a:pt x="450897" y="1658847"/>
                  <a:pt x="451641" y="1657879"/>
                </a:cubicBezTo>
                <a:cubicBezTo>
                  <a:pt x="452385" y="1656912"/>
                  <a:pt x="452981" y="1655759"/>
                  <a:pt x="453427" y="1654419"/>
                </a:cubicBezTo>
                <a:lnTo>
                  <a:pt x="477091" y="1584991"/>
                </a:lnTo>
                <a:lnTo>
                  <a:pt x="597195" y="1584991"/>
                </a:lnTo>
                <a:lnTo>
                  <a:pt x="621975" y="1655312"/>
                </a:lnTo>
                <a:cubicBezTo>
                  <a:pt x="622570" y="1656652"/>
                  <a:pt x="623203" y="1657768"/>
                  <a:pt x="623873" y="1658661"/>
                </a:cubicBezTo>
                <a:cubicBezTo>
                  <a:pt x="624542" y="1659554"/>
                  <a:pt x="625584" y="1660261"/>
                  <a:pt x="626998" y="1660782"/>
                </a:cubicBezTo>
                <a:cubicBezTo>
                  <a:pt x="628412" y="1661302"/>
                  <a:pt x="630495" y="1661674"/>
                  <a:pt x="633249" y="1661898"/>
                </a:cubicBezTo>
                <a:cubicBezTo>
                  <a:pt x="636002" y="1662121"/>
                  <a:pt x="639686" y="1662233"/>
                  <a:pt x="644299" y="1662233"/>
                </a:cubicBezTo>
                <a:cubicBezTo>
                  <a:pt x="648913" y="1662233"/>
                  <a:pt x="652596" y="1662084"/>
                  <a:pt x="655350" y="1661786"/>
                </a:cubicBezTo>
                <a:cubicBezTo>
                  <a:pt x="658103" y="1661488"/>
                  <a:pt x="660075" y="1660819"/>
                  <a:pt x="661266" y="1659777"/>
                </a:cubicBezTo>
                <a:cubicBezTo>
                  <a:pt x="662456" y="1658735"/>
                  <a:pt x="663014" y="1657210"/>
                  <a:pt x="662940" y="1655200"/>
                </a:cubicBezTo>
                <a:cubicBezTo>
                  <a:pt x="662866" y="1653191"/>
                  <a:pt x="662233" y="1650550"/>
                  <a:pt x="661042" y="1647275"/>
                </a:cubicBezTo>
                <a:lnTo>
                  <a:pt x="564155" y="1378938"/>
                </a:lnTo>
                <a:cubicBezTo>
                  <a:pt x="563560" y="1377301"/>
                  <a:pt x="562741" y="1375924"/>
                  <a:pt x="561700" y="1374808"/>
                </a:cubicBezTo>
                <a:cubicBezTo>
                  <a:pt x="560658" y="1373692"/>
                  <a:pt x="559170" y="1372836"/>
                  <a:pt x="557235" y="1372241"/>
                </a:cubicBezTo>
                <a:cubicBezTo>
                  <a:pt x="555300" y="1371646"/>
                  <a:pt x="552770" y="1371236"/>
                  <a:pt x="549645" y="1371013"/>
                </a:cubicBezTo>
                <a:cubicBezTo>
                  <a:pt x="546519" y="1370790"/>
                  <a:pt x="542575" y="1370678"/>
                  <a:pt x="537813" y="1370678"/>
                </a:cubicBezTo>
                <a:close/>
                <a:moveTo>
                  <a:pt x="2041051" y="1367776"/>
                </a:moveTo>
                <a:cubicBezTo>
                  <a:pt x="2028550" y="1367776"/>
                  <a:pt x="2016904" y="1369450"/>
                  <a:pt x="2006114" y="1372799"/>
                </a:cubicBezTo>
                <a:cubicBezTo>
                  <a:pt x="1995324" y="1376148"/>
                  <a:pt x="1986022" y="1381022"/>
                  <a:pt x="1978209" y="1387421"/>
                </a:cubicBezTo>
                <a:cubicBezTo>
                  <a:pt x="1970395" y="1393821"/>
                  <a:pt x="1964293" y="1401746"/>
                  <a:pt x="1959903" y="1411197"/>
                </a:cubicBezTo>
                <a:cubicBezTo>
                  <a:pt x="1955512" y="1420647"/>
                  <a:pt x="1953317" y="1431400"/>
                  <a:pt x="1953317" y="1443455"/>
                </a:cubicBezTo>
                <a:cubicBezTo>
                  <a:pt x="1953317" y="1455213"/>
                  <a:pt x="1955215" y="1465296"/>
                  <a:pt x="1959010" y="1473705"/>
                </a:cubicBezTo>
                <a:cubicBezTo>
                  <a:pt x="1962805" y="1482113"/>
                  <a:pt x="1967754" y="1489443"/>
                  <a:pt x="1973855" y="1495694"/>
                </a:cubicBezTo>
                <a:cubicBezTo>
                  <a:pt x="1979957" y="1501945"/>
                  <a:pt x="1986878" y="1507377"/>
                  <a:pt x="1994617" y="1511991"/>
                </a:cubicBezTo>
                <a:cubicBezTo>
                  <a:pt x="2002356" y="1516604"/>
                  <a:pt x="2010318" y="1520809"/>
                  <a:pt x="2018504" y="1524604"/>
                </a:cubicBezTo>
                <a:cubicBezTo>
                  <a:pt x="2026689" y="1528399"/>
                  <a:pt x="2034689" y="1532120"/>
                  <a:pt x="2042502" y="1535766"/>
                </a:cubicBezTo>
                <a:cubicBezTo>
                  <a:pt x="2050316" y="1539412"/>
                  <a:pt x="2057274" y="1543431"/>
                  <a:pt x="2063376" y="1547821"/>
                </a:cubicBezTo>
                <a:cubicBezTo>
                  <a:pt x="2069478" y="1552211"/>
                  <a:pt x="2074389" y="1557309"/>
                  <a:pt x="2078110" y="1563113"/>
                </a:cubicBezTo>
                <a:cubicBezTo>
                  <a:pt x="2081830" y="1568917"/>
                  <a:pt x="2083691" y="1575912"/>
                  <a:pt x="2083691" y="1584098"/>
                </a:cubicBezTo>
                <a:cubicBezTo>
                  <a:pt x="2083691" y="1591688"/>
                  <a:pt x="2082351" y="1598460"/>
                  <a:pt x="2079672" y="1604413"/>
                </a:cubicBezTo>
                <a:cubicBezTo>
                  <a:pt x="2076993" y="1610366"/>
                  <a:pt x="2073161" y="1615389"/>
                  <a:pt x="2068175" y="1619482"/>
                </a:cubicBezTo>
                <a:cubicBezTo>
                  <a:pt x="2063190" y="1623574"/>
                  <a:pt x="2057236" y="1626737"/>
                  <a:pt x="2050316" y="1628970"/>
                </a:cubicBezTo>
                <a:cubicBezTo>
                  <a:pt x="2043395" y="1631202"/>
                  <a:pt x="2035768" y="1632318"/>
                  <a:pt x="2027434" y="1632318"/>
                </a:cubicBezTo>
                <a:cubicBezTo>
                  <a:pt x="2016420" y="1632318"/>
                  <a:pt x="2006709" y="1631016"/>
                  <a:pt x="1998300" y="1628411"/>
                </a:cubicBezTo>
                <a:cubicBezTo>
                  <a:pt x="1989892" y="1625807"/>
                  <a:pt x="1982711" y="1623016"/>
                  <a:pt x="1976758" y="1620040"/>
                </a:cubicBezTo>
                <a:cubicBezTo>
                  <a:pt x="1970804" y="1617063"/>
                  <a:pt x="1965930" y="1614310"/>
                  <a:pt x="1962135" y="1611780"/>
                </a:cubicBezTo>
                <a:cubicBezTo>
                  <a:pt x="1958340" y="1609250"/>
                  <a:pt x="1955401" y="1607985"/>
                  <a:pt x="1953317" y="1607985"/>
                </a:cubicBezTo>
                <a:cubicBezTo>
                  <a:pt x="1952127" y="1607985"/>
                  <a:pt x="1951085" y="1608245"/>
                  <a:pt x="1950192" y="1608766"/>
                </a:cubicBezTo>
                <a:cubicBezTo>
                  <a:pt x="1949299" y="1609287"/>
                  <a:pt x="1948555" y="1610217"/>
                  <a:pt x="1947959" y="1611557"/>
                </a:cubicBezTo>
                <a:cubicBezTo>
                  <a:pt x="1947364" y="1612896"/>
                  <a:pt x="1946918" y="1614645"/>
                  <a:pt x="1946620" y="1616803"/>
                </a:cubicBezTo>
                <a:cubicBezTo>
                  <a:pt x="1946322" y="1618961"/>
                  <a:pt x="1946173" y="1621677"/>
                  <a:pt x="1946173" y="1624951"/>
                </a:cubicBezTo>
                <a:cubicBezTo>
                  <a:pt x="1946173" y="1629565"/>
                  <a:pt x="1946583" y="1633248"/>
                  <a:pt x="1947401" y="1636002"/>
                </a:cubicBezTo>
                <a:cubicBezTo>
                  <a:pt x="1948220" y="1638755"/>
                  <a:pt x="1949485" y="1641025"/>
                  <a:pt x="1951196" y="1642811"/>
                </a:cubicBezTo>
                <a:cubicBezTo>
                  <a:pt x="1952908" y="1644596"/>
                  <a:pt x="1955959" y="1646754"/>
                  <a:pt x="1960349" y="1649285"/>
                </a:cubicBezTo>
                <a:cubicBezTo>
                  <a:pt x="1964740" y="1651815"/>
                  <a:pt x="1970172" y="1654270"/>
                  <a:pt x="1976646" y="1656652"/>
                </a:cubicBezTo>
                <a:cubicBezTo>
                  <a:pt x="1983120" y="1659033"/>
                  <a:pt x="1990487" y="1661042"/>
                  <a:pt x="1998747" y="1662679"/>
                </a:cubicBezTo>
                <a:cubicBezTo>
                  <a:pt x="2007007" y="1664316"/>
                  <a:pt x="2015974" y="1665135"/>
                  <a:pt x="2025648" y="1665135"/>
                </a:cubicBezTo>
                <a:cubicBezTo>
                  <a:pt x="2039489" y="1665135"/>
                  <a:pt x="2052400" y="1663274"/>
                  <a:pt x="2064380" y="1659554"/>
                </a:cubicBezTo>
                <a:cubicBezTo>
                  <a:pt x="2076361" y="1655833"/>
                  <a:pt x="2086779" y="1650289"/>
                  <a:pt x="2095634" y="1642922"/>
                </a:cubicBezTo>
                <a:cubicBezTo>
                  <a:pt x="2104489" y="1635555"/>
                  <a:pt x="2111410" y="1626588"/>
                  <a:pt x="2116396" y="1616021"/>
                </a:cubicBezTo>
                <a:cubicBezTo>
                  <a:pt x="2121381" y="1605455"/>
                  <a:pt x="2123874" y="1593400"/>
                  <a:pt x="2123874" y="1579856"/>
                </a:cubicBezTo>
                <a:cubicBezTo>
                  <a:pt x="2123874" y="1568396"/>
                  <a:pt x="2121977" y="1558462"/>
                  <a:pt x="2118182" y="1550053"/>
                </a:cubicBezTo>
                <a:cubicBezTo>
                  <a:pt x="2114386" y="1541645"/>
                  <a:pt x="2109401" y="1534352"/>
                  <a:pt x="2103224" y="1528176"/>
                </a:cubicBezTo>
                <a:cubicBezTo>
                  <a:pt x="2097048" y="1521999"/>
                  <a:pt x="2090016" y="1516641"/>
                  <a:pt x="2082128" y="1512102"/>
                </a:cubicBezTo>
                <a:cubicBezTo>
                  <a:pt x="2074240" y="1507563"/>
                  <a:pt x="2066203" y="1503396"/>
                  <a:pt x="2058018" y="1499601"/>
                </a:cubicBezTo>
                <a:cubicBezTo>
                  <a:pt x="2049832" y="1495806"/>
                  <a:pt x="2041796" y="1492048"/>
                  <a:pt x="2033908" y="1488327"/>
                </a:cubicBezTo>
                <a:cubicBezTo>
                  <a:pt x="2026020" y="1484606"/>
                  <a:pt x="2018988" y="1480513"/>
                  <a:pt x="2012811" y="1476049"/>
                </a:cubicBezTo>
                <a:cubicBezTo>
                  <a:pt x="2006635" y="1471584"/>
                  <a:pt x="2001686" y="1466449"/>
                  <a:pt x="1997966" y="1460645"/>
                </a:cubicBezTo>
                <a:cubicBezTo>
                  <a:pt x="1994245" y="1454841"/>
                  <a:pt x="1992385" y="1447920"/>
                  <a:pt x="1992385" y="1439883"/>
                </a:cubicBezTo>
                <a:cubicBezTo>
                  <a:pt x="1992385" y="1434377"/>
                  <a:pt x="1993352" y="1429168"/>
                  <a:pt x="1995287" y="1424256"/>
                </a:cubicBezTo>
                <a:cubicBezTo>
                  <a:pt x="1997221" y="1419345"/>
                  <a:pt x="2000124" y="1415103"/>
                  <a:pt x="2003993" y="1411532"/>
                </a:cubicBezTo>
                <a:cubicBezTo>
                  <a:pt x="2007863" y="1407960"/>
                  <a:pt x="2012774" y="1405095"/>
                  <a:pt x="2018727" y="1402937"/>
                </a:cubicBezTo>
                <a:cubicBezTo>
                  <a:pt x="2024680" y="1400779"/>
                  <a:pt x="2031675" y="1399700"/>
                  <a:pt x="2039712" y="1399700"/>
                </a:cubicBezTo>
                <a:cubicBezTo>
                  <a:pt x="2048344" y="1399700"/>
                  <a:pt x="2056120" y="1400779"/>
                  <a:pt x="2063041" y="1402937"/>
                </a:cubicBezTo>
                <a:cubicBezTo>
                  <a:pt x="2069961" y="1405095"/>
                  <a:pt x="2075952" y="1407476"/>
                  <a:pt x="2081012" y="1410081"/>
                </a:cubicBezTo>
                <a:cubicBezTo>
                  <a:pt x="2086072" y="1412685"/>
                  <a:pt x="2090351" y="1415029"/>
                  <a:pt x="2093848" y="1417113"/>
                </a:cubicBezTo>
                <a:cubicBezTo>
                  <a:pt x="2097346" y="1419196"/>
                  <a:pt x="2099913" y="1420238"/>
                  <a:pt x="2101550" y="1420238"/>
                </a:cubicBezTo>
                <a:cubicBezTo>
                  <a:pt x="2102592" y="1420238"/>
                  <a:pt x="2103522" y="1419903"/>
                  <a:pt x="2104341" y="1419233"/>
                </a:cubicBezTo>
                <a:cubicBezTo>
                  <a:pt x="2105159" y="1418564"/>
                  <a:pt x="2105792" y="1417522"/>
                  <a:pt x="2106238" y="1416108"/>
                </a:cubicBezTo>
                <a:cubicBezTo>
                  <a:pt x="2106685" y="1414694"/>
                  <a:pt x="2107019" y="1412945"/>
                  <a:pt x="2107243" y="1410862"/>
                </a:cubicBezTo>
                <a:cubicBezTo>
                  <a:pt x="2107466" y="1408778"/>
                  <a:pt x="2107578" y="1406397"/>
                  <a:pt x="2107578" y="1403718"/>
                </a:cubicBezTo>
                <a:cubicBezTo>
                  <a:pt x="2107578" y="1400890"/>
                  <a:pt x="2107503" y="1398583"/>
                  <a:pt x="2107354" y="1396798"/>
                </a:cubicBezTo>
                <a:cubicBezTo>
                  <a:pt x="2107205" y="1395012"/>
                  <a:pt x="2106982" y="1393486"/>
                  <a:pt x="2106685" y="1392221"/>
                </a:cubicBezTo>
                <a:cubicBezTo>
                  <a:pt x="2106387" y="1390956"/>
                  <a:pt x="2106015" y="1389914"/>
                  <a:pt x="2105568" y="1389096"/>
                </a:cubicBezTo>
                <a:cubicBezTo>
                  <a:pt x="2105122" y="1388277"/>
                  <a:pt x="2104192" y="1387161"/>
                  <a:pt x="2102778" y="1385747"/>
                </a:cubicBezTo>
                <a:cubicBezTo>
                  <a:pt x="2101364" y="1384333"/>
                  <a:pt x="2098425" y="1382473"/>
                  <a:pt x="2093960" y="1380166"/>
                </a:cubicBezTo>
                <a:cubicBezTo>
                  <a:pt x="2089495" y="1377859"/>
                  <a:pt x="2084398" y="1375776"/>
                  <a:pt x="2078668" y="1373915"/>
                </a:cubicBezTo>
                <a:cubicBezTo>
                  <a:pt x="2072938" y="1372055"/>
                  <a:pt x="2066836" y="1370567"/>
                  <a:pt x="2060362" y="1369450"/>
                </a:cubicBezTo>
                <a:cubicBezTo>
                  <a:pt x="2053888" y="1368334"/>
                  <a:pt x="2047451" y="1367776"/>
                  <a:pt x="2041051" y="1367776"/>
                </a:cubicBezTo>
                <a:close/>
                <a:moveTo>
                  <a:pt x="1717201" y="1367776"/>
                </a:moveTo>
                <a:cubicBezTo>
                  <a:pt x="1704700" y="1367776"/>
                  <a:pt x="1693054" y="1369450"/>
                  <a:pt x="1682264" y="1372799"/>
                </a:cubicBezTo>
                <a:cubicBezTo>
                  <a:pt x="1671474" y="1376148"/>
                  <a:pt x="1662172" y="1381022"/>
                  <a:pt x="1654359" y="1387421"/>
                </a:cubicBezTo>
                <a:cubicBezTo>
                  <a:pt x="1646545" y="1393821"/>
                  <a:pt x="1640443" y="1401746"/>
                  <a:pt x="1636053" y="1411197"/>
                </a:cubicBezTo>
                <a:cubicBezTo>
                  <a:pt x="1631662" y="1420647"/>
                  <a:pt x="1629467" y="1431400"/>
                  <a:pt x="1629467" y="1443455"/>
                </a:cubicBezTo>
                <a:cubicBezTo>
                  <a:pt x="1629467" y="1455213"/>
                  <a:pt x="1631365" y="1465296"/>
                  <a:pt x="1635160" y="1473705"/>
                </a:cubicBezTo>
                <a:cubicBezTo>
                  <a:pt x="1638955" y="1482113"/>
                  <a:pt x="1643903" y="1489443"/>
                  <a:pt x="1650005" y="1495694"/>
                </a:cubicBezTo>
                <a:cubicBezTo>
                  <a:pt x="1656107" y="1501945"/>
                  <a:pt x="1663028" y="1507377"/>
                  <a:pt x="1670767" y="1511991"/>
                </a:cubicBezTo>
                <a:cubicBezTo>
                  <a:pt x="1678506" y="1516604"/>
                  <a:pt x="1686468" y="1520809"/>
                  <a:pt x="1694654" y="1524604"/>
                </a:cubicBezTo>
                <a:cubicBezTo>
                  <a:pt x="1702839" y="1528399"/>
                  <a:pt x="1710839" y="1532120"/>
                  <a:pt x="1718652" y="1535766"/>
                </a:cubicBezTo>
                <a:cubicBezTo>
                  <a:pt x="1726466" y="1539412"/>
                  <a:pt x="1733424" y="1543431"/>
                  <a:pt x="1739525" y="1547821"/>
                </a:cubicBezTo>
                <a:cubicBezTo>
                  <a:pt x="1745627" y="1552211"/>
                  <a:pt x="1750539" y="1557309"/>
                  <a:pt x="1754259" y="1563113"/>
                </a:cubicBezTo>
                <a:cubicBezTo>
                  <a:pt x="1757980" y="1568917"/>
                  <a:pt x="1759841" y="1575912"/>
                  <a:pt x="1759841" y="1584098"/>
                </a:cubicBezTo>
                <a:cubicBezTo>
                  <a:pt x="1759841" y="1591688"/>
                  <a:pt x="1758501" y="1598460"/>
                  <a:pt x="1755822" y="1604413"/>
                </a:cubicBezTo>
                <a:cubicBezTo>
                  <a:pt x="1753143" y="1610366"/>
                  <a:pt x="1749311" y="1615389"/>
                  <a:pt x="1744325" y="1619482"/>
                </a:cubicBezTo>
                <a:cubicBezTo>
                  <a:pt x="1739339" y="1623574"/>
                  <a:pt x="1733386" y="1626737"/>
                  <a:pt x="1726466" y="1628970"/>
                </a:cubicBezTo>
                <a:cubicBezTo>
                  <a:pt x="1719545" y="1631202"/>
                  <a:pt x="1711918" y="1632318"/>
                  <a:pt x="1703583" y="1632318"/>
                </a:cubicBezTo>
                <a:cubicBezTo>
                  <a:pt x="1692570" y="1632318"/>
                  <a:pt x="1682859" y="1631016"/>
                  <a:pt x="1674450" y="1628411"/>
                </a:cubicBezTo>
                <a:cubicBezTo>
                  <a:pt x="1666042" y="1625807"/>
                  <a:pt x="1658861" y="1623016"/>
                  <a:pt x="1652907" y="1620040"/>
                </a:cubicBezTo>
                <a:cubicBezTo>
                  <a:pt x="1646954" y="1617063"/>
                  <a:pt x="1642080" y="1614310"/>
                  <a:pt x="1638285" y="1611780"/>
                </a:cubicBezTo>
                <a:cubicBezTo>
                  <a:pt x="1634490" y="1609250"/>
                  <a:pt x="1631551" y="1607985"/>
                  <a:pt x="1629467" y="1607985"/>
                </a:cubicBezTo>
                <a:cubicBezTo>
                  <a:pt x="1628276" y="1607985"/>
                  <a:pt x="1627235" y="1608245"/>
                  <a:pt x="1626342" y="1608766"/>
                </a:cubicBezTo>
                <a:cubicBezTo>
                  <a:pt x="1625449" y="1609287"/>
                  <a:pt x="1624705" y="1610217"/>
                  <a:pt x="1624109" y="1611557"/>
                </a:cubicBezTo>
                <a:cubicBezTo>
                  <a:pt x="1623514" y="1612896"/>
                  <a:pt x="1623067" y="1614645"/>
                  <a:pt x="1622770" y="1616803"/>
                </a:cubicBezTo>
                <a:cubicBezTo>
                  <a:pt x="1622472" y="1618961"/>
                  <a:pt x="1622323" y="1621677"/>
                  <a:pt x="1622323" y="1624951"/>
                </a:cubicBezTo>
                <a:cubicBezTo>
                  <a:pt x="1622323" y="1629565"/>
                  <a:pt x="1622733" y="1633248"/>
                  <a:pt x="1623551" y="1636002"/>
                </a:cubicBezTo>
                <a:cubicBezTo>
                  <a:pt x="1624370" y="1638755"/>
                  <a:pt x="1625635" y="1641025"/>
                  <a:pt x="1627346" y="1642811"/>
                </a:cubicBezTo>
                <a:cubicBezTo>
                  <a:pt x="1629058" y="1644596"/>
                  <a:pt x="1632109" y="1646754"/>
                  <a:pt x="1636499" y="1649285"/>
                </a:cubicBezTo>
                <a:cubicBezTo>
                  <a:pt x="1640890" y="1651815"/>
                  <a:pt x="1646322" y="1654270"/>
                  <a:pt x="1652796" y="1656652"/>
                </a:cubicBezTo>
                <a:cubicBezTo>
                  <a:pt x="1659270" y="1659033"/>
                  <a:pt x="1666637" y="1661042"/>
                  <a:pt x="1674897" y="1662679"/>
                </a:cubicBezTo>
                <a:cubicBezTo>
                  <a:pt x="1683157" y="1664316"/>
                  <a:pt x="1692124" y="1665135"/>
                  <a:pt x="1701798" y="1665135"/>
                </a:cubicBezTo>
                <a:cubicBezTo>
                  <a:pt x="1715639" y="1665135"/>
                  <a:pt x="1728549" y="1663274"/>
                  <a:pt x="1740530" y="1659554"/>
                </a:cubicBezTo>
                <a:cubicBezTo>
                  <a:pt x="1752511" y="1655833"/>
                  <a:pt x="1762929" y="1650289"/>
                  <a:pt x="1771784" y="1642922"/>
                </a:cubicBezTo>
                <a:cubicBezTo>
                  <a:pt x="1780639" y="1635555"/>
                  <a:pt x="1787560" y="1626588"/>
                  <a:pt x="1792545" y="1616021"/>
                </a:cubicBezTo>
                <a:cubicBezTo>
                  <a:pt x="1797531" y="1605455"/>
                  <a:pt x="1800024" y="1593400"/>
                  <a:pt x="1800024" y="1579856"/>
                </a:cubicBezTo>
                <a:cubicBezTo>
                  <a:pt x="1800024" y="1568396"/>
                  <a:pt x="1798127" y="1558462"/>
                  <a:pt x="1794331" y="1550053"/>
                </a:cubicBezTo>
                <a:cubicBezTo>
                  <a:pt x="1790536" y="1541645"/>
                  <a:pt x="1785551" y="1534352"/>
                  <a:pt x="1779374" y="1528176"/>
                </a:cubicBezTo>
                <a:cubicBezTo>
                  <a:pt x="1773198" y="1521999"/>
                  <a:pt x="1766166" y="1516641"/>
                  <a:pt x="1758278" y="1512102"/>
                </a:cubicBezTo>
                <a:cubicBezTo>
                  <a:pt x="1750390" y="1507563"/>
                  <a:pt x="1742353" y="1503396"/>
                  <a:pt x="1734168" y="1499601"/>
                </a:cubicBezTo>
                <a:cubicBezTo>
                  <a:pt x="1725982" y="1495806"/>
                  <a:pt x="1717945" y="1492048"/>
                  <a:pt x="1710057" y="1488327"/>
                </a:cubicBezTo>
                <a:cubicBezTo>
                  <a:pt x="1702170" y="1484606"/>
                  <a:pt x="1695137" y="1480513"/>
                  <a:pt x="1688961" y="1476049"/>
                </a:cubicBezTo>
                <a:cubicBezTo>
                  <a:pt x="1682785" y="1471584"/>
                  <a:pt x="1677836" y="1466449"/>
                  <a:pt x="1674116" y="1460645"/>
                </a:cubicBezTo>
                <a:cubicBezTo>
                  <a:pt x="1670395" y="1454841"/>
                  <a:pt x="1668534" y="1447920"/>
                  <a:pt x="1668534" y="1439883"/>
                </a:cubicBezTo>
                <a:cubicBezTo>
                  <a:pt x="1668534" y="1434377"/>
                  <a:pt x="1669502" y="1429168"/>
                  <a:pt x="1671437" y="1424256"/>
                </a:cubicBezTo>
                <a:cubicBezTo>
                  <a:pt x="1673371" y="1419345"/>
                  <a:pt x="1676274" y="1415103"/>
                  <a:pt x="1680143" y="1411532"/>
                </a:cubicBezTo>
                <a:cubicBezTo>
                  <a:pt x="1684013" y="1407960"/>
                  <a:pt x="1688924" y="1405095"/>
                  <a:pt x="1694877" y="1402937"/>
                </a:cubicBezTo>
                <a:cubicBezTo>
                  <a:pt x="1700830" y="1400779"/>
                  <a:pt x="1707825" y="1399700"/>
                  <a:pt x="1715862" y="1399700"/>
                </a:cubicBezTo>
                <a:cubicBezTo>
                  <a:pt x="1724494" y="1399700"/>
                  <a:pt x="1732270" y="1400779"/>
                  <a:pt x="1739191" y="1402937"/>
                </a:cubicBezTo>
                <a:cubicBezTo>
                  <a:pt x="1746111" y="1405095"/>
                  <a:pt x="1752101" y="1407476"/>
                  <a:pt x="1757162" y="1410081"/>
                </a:cubicBezTo>
                <a:cubicBezTo>
                  <a:pt x="1762222" y="1412685"/>
                  <a:pt x="1766501" y="1415029"/>
                  <a:pt x="1769998" y="1417113"/>
                </a:cubicBezTo>
                <a:cubicBezTo>
                  <a:pt x="1773495" y="1419196"/>
                  <a:pt x="1776063" y="1420238"/>
                  <a:pt x="1777700" y="1420238"/>
                </a:cubicBezTo>
                <a:cubicBezTo>
                  <a:pt x="1778742" y="1420238"/>
                  <a:pt x="1779672" y="1419903"/>
                  <a:pt x="1780490" y="1419233"/>
                </a:cubicBezTo>
                <a:cubicBezTo>
                  <a:pt x="1781309" y="1418564"/>
                  <a:pt x="1781941" y="1417522"/>
                  <a:pt x="1782388" y="1416108"/>
                </a:cubicBezTo>
                <a:cubicBezTo>
                  <a:pt x="1782834" y="1414694"/>
                  <a:pt x="1783169" y="1412945"/>
                  <a:pt x="1783393" y="1410862"/>
                </a:cubicBezTo>
                <a:cubicBezTo>
                  <a:pt x="1783616" y="1408778"/>
                  <a:pt x="1783727" y="1406397"/>
                  <a:pt x="1783727" y="1403718"/>
                </a:cubicBezTo>
                <a:cubicBezTo>
                  <a:pt x="1783727" y="1400890"/>
                  <a:pt x="1783653" y="1398583"/>
                  <a:pt x="1783504" y="1396798"/>
                </a:cubicBezTo>
                <a:cubicBezTo>
                  <a:pt x="1783355" y="1395012"/>
                  <a:pt x="1783132" y="1393486"/>
                  <a:pt x="1782834" y="1392221"/>
                </a:cubicBezTo>
                <a:cubicBezTo>
                  <a:pt x="1782537" y="1390956"/>
                  <a:pt x="1782165" y="1389914"/>
                  <a:pt x="1781718" y="1389096"/>
                </a:cubicBezTo>
                <a:cubicBezTo>
                  <a:pt x="1781272" y="1388277"/>
                  <a:pt x="1780342" y="1387161"/>
                  <a:pt x="1778928" y="1385747"/>
                </a:cubicBezTo>
                <a:cubicBezTo>
                  <a:pt x="1777514" y="1384333"/>
                  <a:pt x="1774574" y="1382473"/>
                  <a:pt x="1770110" y="1380166"/>
                </a:cubicBezTo>
                <a:cubicBezTo>
                  <a:pt x="1765645" y="1377859"/>
                  <a:pt x="1760547" y="1375776"/>
                  <a:pt x="1754818" y="1373915"/>
                </a:cubicBezTo>
                <a:cubicBezTo>
                  <a:pt x="1749088" y="1372055"/>
                  <a:pt x="1742986" y="1370567"/>
                  <a:pt x="1736512" y="1369450"/>
                </a:cubicBezTo>
                <a:cubicBezTo>
                  <a:pt x="1730038" y="1368334"/>
                  <a:pt x="1723601" y="1367776"/>
                  <a:pt x="1717201" y="1367776"/>
                </a:cubicBezTo>
                <a:close/>
                <a:moveTo>
                  <a:pt x="859148" y="348780"/>
                </a:moveTo>
                <a:lnTo>
                  <a:pt x="860860" y="348780"/>
                </a:lnTo>
                <a:lnTo>
                  <a:pt x="860860" y="857958"/>
                </a:lnTo>
                <a:lnTo>
                  <a:pt x="567333" y="857958"/>
                </a:lnTo>
                <a:close/>
                <a:moveTo>
                  <a:pt x="1588369" y="333376"/>
                </a:moveTo>
                <a:lnTo>
                  <a:pt x="1684214" y="333376"/>
                </a:lnTo>
                <a:cubicBezTo>
                  <a:pt x="1707605" y="333376"/>
                  <a:pt x="1730283" y="334945"/>
                  <a:pt x="1752247" y="338083"/>
                </a:cubicBezTo>
                <a:cubicBezTo>
                  <a:pt x="1774212" y="341220"/>
                  <a:pt x="1795178" y="348780"/>
                  <a:pt x="1815146" y="360760"/>
                </a:cubicBezTo>
                <a:cubicBezTo>
                  <a:pt x="1835114" y="372741"/>
                  <a:pt x="1851943" y="391283"/>
                  <a:pt x="1865636" y="416385"/>
                </a:cubicBezTo>
                <a:cubicBezTo>
                  <a:pt x="1879328" y="441487"/>
                  <a:pt x="1886174" y="473436"/>
                  <a:pt x="1886174" y="512230"/>
                </a:cubicBezTo>
                <a:cubicBezTo>
                  <a:pt x="1886174" y="540756"/>
                  <a:pt x="1882180" y="567142"/>
                  <a:pt x="1874193" y="591388"/>
                </a:cubicBezTo>
                <a:cubicBezTo>
                  <a:pt x="1866206" y="615635"/>
                  <a:pt x="1854511" y="636458"/>
                  <a:pt x="1839107" y="653859"/>
                </a:cubicBezTo>
                <a:cubicBezTo>
                  <a:pt x="1823703" y="671259"/>
                  <a:pt x="1803878" y="684809"/>
                  <a:pt x="1779632" y="694508"/>
                </a:cubicBezTo>
                <a:cubicBezTo>
                  <a:pt x="1755385" y="704206"/>
                  <a:pt x="1725291" y="709055"/>
                  <a:pt x="1689349" y="709055"/>
                </a:cubicBezTo>
                <a:lnTo>
                  <a:pt x="1588369" y="709055"/>
                </a:lnTo>
                <a:close/>
                <a:moveTo>
                  <a:pt x="1439466" y="159656"/>
                </a:moveTo>
                <a:cubicBezTo>
                  <a:pt x="1416646" y="159656"/>
                  <a:pt x="1398247" y="166360"/>
                  <a:pt x="1384270" y="179767"/>
                </a:cubicBezTo>
                <a:cubicBezTo>
                  <a:pt x="1370292" y="193174"/>
                  <a:pt x="1363304" y="213284"/>
                  <a:pt x="1363304" y="240098"/>
                </a:cubicBezTo>
                <a:lnTo>
                  <a:pt x="1363304" y="1236205"/>
                </a:lnTo>
                <a:cubicBezTo>
                  <a:pt x="1363304" y="1241910"/>
                  <a:pt x="1365015" y="1247044"/>
                  <a:pt x="1368438" y="1251608"/>
                </a:cubicBezTo>
                <a:cubicBezTo>
                  <a:pt x="1371861" y="1256172"/>
                  <a:pt x="1377851" y="1259881"/>
                  <a:pt x="1386409" y="1262733"/>
                </a:cubicBezTo>
                <a:cubicBezTo>
                  <a:pt x="1394967" y="1265586"/>
                  <a:pt x="1406519" y="1267868"/>
                  <a:pt x="1421067" y="1269579"/>
                </a:cubicBezTo>
                <a:cubicBezTo>
                  <a:pt x="1435615" y="1271291"/>
                  <a:pt x="1453729" y="1272147"/>
                  <a:pt x="1475408" y="1272147"/>
                </a:cubicBezTo>
                <a:cubicBezTo>
                  <a:pt x="1497658" y="1272147"/>
                  <a:pt x="1515914" y="1271291"/>
                  <a:pt x="1530177" y="1269579"/>
                </a:cubicBezTo>
                <a:cubicBezTo>
                  <a:pt x="1544440" y="1267868"/>
                  <a:pt x="1555850" y="1265586"/>
                  <a:pt x="1564408" y="1262733"/>
                </a:cubicBezTo>
                <a:cubicBezTo>
                  <a:pt x="1572965" y="1259881"/>
                  <a:pt x="1579098" y="1256172"/>
                  <a:pt x="1582806" y="1251608"/>
                </a:cubicBezTo>
                <a:cubicBezTo>
                  <a:pt x="1586515" y="1247044"/>
                  <a:pt x="1588369" y="1241910"/>
                  <a:pt x="1588369" y="1236205"/>
                </a:cubicBezTo>
                <a:lnTo>
                  <a:pt x="1588369" y="882775"/>
                </a:lnTo>
                <a:lnTo>
                  <a:pt x="1680791" y="882775"/>
                </a:lnTo>
                <a:cubicBezTo>
                  <a:pt x="1753816" y="882775"/>
                  <a:pt x="1817285" y="874217"/>
                  <a:pt x="1871198" y="857102"/>
                </a:cubicBezTo>
                <a:cubicBezTo>
                  <a:pt x="1925111" y="839987"/>
                  <a:pt x="1970609" y="815027"/>
                  <a:pt x="2007692" y="782223"/>
                </a:cubicBezTo>
                <a:cubicBezTo>
                  <a:pt x="2044775" y="749419"/>
                  <a:pt x="2073015" y="709055"/>
                  <a:pt x="2092413" y="661133"/>
                </a:cubicBezTo>
                <a:cubicBezTo>
                  <a:pt x="2111810" y="613210"/>
                  <a:pt x="2121509" y="558156"/>
                  <a:pt x="2121509" y="495971"/>
                </a:cubicBezTo>
                <a:cubicBezTo>
                  <a:pt x="2121509" y="450901"/>
                  <a:pt x="2115233" y="410252"/>
                  <a:pt x="2102682" y="374025"/>
                </a:cubicBezTo>
                <a:cubicBezTo>
                  <a:pt x="2090131" y="337797"/>
                  <a:pt x="2071874" y="306134"/>
                  <a:pt x="2047913" y="279035"/>
                </a:cubicBezTo>
                <a:cubicBezTo>
                  <a:pt x="2023952" y="251936"/>
                  <a:pt x="1994998" y="229544"/>
                  <a:pt x="1961053" y="211858"/>
                </a:cubicBezTo>
                <a:cubicBezTo>
                  <a:pt x="1927108" y="194172"/>
                  <a:pt x="1893591" y="182049"/>
                  <a:pt x="1860501" y="175488"/>
                </a:cubicBezTo>
                <a:cubicBezTo>
                  <a:pt x="1827412" y="168927"/>
                  <a:pt x="1799029" y="164648"/>
                  <a:pt x="1775353" y="162652"/>
                </a:cubicBezTo>
                <a:cubicBezTo>
                  <a:pt x="1751677" y="160655"/>
                  <a:pt x="1726717" y="159656"/>
                  <a:pt x="1700474" y="159656"/>
                </a:cubicBezTo>
                <a:close/>
                <a:moveTo>
                  <a:pt x="918196" y="154522"/>
                </a:moveTo>
                <a:cubicBezTo>
                  <a:pt x="891382" y="154522"/>
                  <a:pt x="868562" y="155092"/>
                  <a:pt x="849735" y="156233"/>
                </a:cubicBezTo>
                <a:cubicBezTo>
                  <a:pt x="830908" y="157374"/>
                  <a:pt x="815362" y="159228"/>
                  <a:pt x="803096" y="161796"/>
                </a:cubicBezTo>
                <a:cubicBezTo>
                  <a:pt x="790830" y="164363"/>
                  <a:pt x="781274" y="167501"/>
                  <a:pt x="774428" y="171209"/>
                </a:cubicBezTo>
                <a:cubicBezTo>
                  <a:pt x="767582" y="174917"/>
                  <a:pt x="762732" y="179339"/>
                  <a:pt x="759880" y="184474"/>
                </a:cubicBezTo>
                <a:lnTo>
                  <a:pt x="415864" y="791209"/>
                </a:lnTo>
                <a:cubicBezTo>
                  <a:pt x="410159" y="802048"/>
                  <a:pt x="405452" y="812317"/>
                  <a:pt x="401744" y="822016"/>
                </a:cubicBezTo>
                <a:cubicBezTo>
                  <a:pt x="398035" y="831715"/>
                  <a:pt x="395183" y="841984"/>
                  <a:pt x="393186" y="852823"/>
                </a:cubicBezTo>
                <a:cubicBezTo>
                  <a:pt x="391189" y="863663"/>
                  <a:pt x="389763" y="875786"/>
                  <a:pt x="388907" y="889193"/>
                </a:cubicBezTo>
                <a:cubicBezTo>
                  <a:pt x="388051" y="902600"/>
                  <a:pt x="387624" y="918432"/>
                  <a:pt x="387624" y="936688"/>
                </a:cubicBezTo>
                <a:cubicBezTo>
                  <a:pt x="387624" y="958938"/>
                  <a:pt x="388622" y="976766"/>
                  <a:pt x="390619" y="990173"/>
                </a:cubicBezTo>
                <a:cubicBezTo>
                  <a:pt x="392615" y="1003580"/>
                  <a:pt x="395753" y="1013849"/>
                  <a:pt x="400032" y="1020981"/>
                </a:cubicBezTo>
                <a:cubicBezTo>
                  <a:pt x="404311" y="1028112"/>
                  <a:pt x="409588" y="1032676"/>
                  <a:pt x="415864" y="1034673"/>
                </a:cubicBezTo>
                <a:cubicBezTo>
                  <a:pt x="422139" y="1036670"/>
                  <a:pt x="429271" y="1037668"/>
                  <a:pt x="437258" y="1037668"/>
                </a:cubicBezTo>
                <a:lnTo>
                  <a:pt x="860860" y="1037668"/>
                </a:lnTo>
                <a:lnTo>
                  <a:pt x="860860" y="1237916"/>
                </a:lnTo>
                <a:cubicBezTo>
                  <a:pt x="860860" y="1243621"/>
                  <a:pt x="862429" y="1248613"/>
                  <a:pt x="865566" y="1252892"/>
                </a:cubicBezTo>
                <a:cubicBezTo>
                  <a:pt x="868704" y="1257171"/>
                  <a:pt x="874409" y="1260736"/>
                  <a:pt x="882682" y="1263589"/>
                </a:cubicBezTo>
                <a:cubicBezTo>
                  <a:pt x="890954" y="1266441"/>
                  <a:pt x="902079" y="1268581"/>
                  <a:pt x="916056" y="1270007"/>
                </a:cubicBezTo>
                <a:cubicBezTo>
                  <a:pt x="930034" y="1271433"/>
                  <a:pt x="947292" y="1272147"/>
                  <a:pt x="967830" y="1272147"/>
                </a:cubicBezTo>
                <a:cubicBezTo>
                  <a:pt x="989509" y="1272147"/>
                  <a:pt x="1007195" y="1271433"/>
                  <a:pt x="1020887" y="1270007"/>
                </a:cubicBezTo>
                <a:cubicBezTo>
                  <a:pt x="1034579" y="1268581"/>
                  <a:pt x="1045704" y="1266441"/>
                  <a:pt x="1054262" y="1263589"/>
                </a:cubicBezTo>
                <a:cubicBezTo>
                  <a:pt x="1062819" y="1260736"/>
                  <a:pt x="1068810" y="1257171"/>
                  <a:pt x="1072233" y="1252892"/>
                </a:cubicBezTo>
                <a:cubicBezTo>
                  <a:pt x="1075656" y="1248613"/>
                  <a:pt x="1077367" y="1243621"/>
                  <a:pt x="1077367" y="1237916"/>
                </a:cubicBezTo>
                <a:lnTo>
                  <a:pt x="1077367" y="1037668"/>
                </a:lnTo>
                <a:lnTo>
                  <a:pt x="1175780" y="1037668"/>
                </a:lnTo>
                <a:cubicBezTo>
                  <a:pt x="1186049" y="1037668"/>
                  <a:pt x="1194179" y="1030109"/>
                  <a:pt x="1200169" y="1014990"/>
                </a:cubicBezTo>
                <a:cubicBezTo>
                  <a:pt x="1206160" y="999872"/>
                  <a:pt x="1209155" y="977765"/>
                  <a:pt x="1209155" y="948669"/>
                </a:cubicBezTo>
                <a:cubicBezTo>
                  <a:pt x="1209155" y="916150"/>
                  <a:pt x="1205874" y="892902"/>
                  <a:pt x="1199313" y="878924"/>
                </a:cubicBezTo>
                <a:cubicBezTo>
                  <a:pt x="1192753" y="864947"/>
                  <a:pt x="1184908" y="857958"/>
                  <a:pt x="1175780" y="857958"/>
                </a:cubicBezTo>
                <a:lnTo>
                  <a:pt x="1077367" y="857958"/>
                </a:lnTo>
                <a:lnTo>
                  <a:pt x="1077367" y="191320"/>
                </a:lnTo>
                <a:cubicBezTo>
                  <a:pt x="1077367" y="185044"/>
                  <a:pt x="1074515" y="179624"/>
                  <a:pt x="1068810" y="175060"/>
                </a:cubicBezTo>
                <a:cubicBezTo>
                  <a:pt x="1063105" y="170496"/>
                  <a:pt x="1054119" y="166645"/>
                  <a:pt x="1041853" y="163507"/>
                </a:cubicBezTo>
                <a:cubicBezTo>
                  <a:pt x="1029587" y="160370"/>
                  <a:pt x="1013185" y="158087"/>
                  <a:pt x="992647" y="156661"/>
                </a:cubicBezTo>
                <a:cubicBezTo>
                  <a:pt x="972109" y="155235"/>
                  <a:pt x="947292" y="154522"/>
                  <a:pt x="918196" y="154522"/>
                </a:cubicBezTo>
                <a:close/>
                <a:moveTo>
                  <a:pt x="299836" y="0"/>
                </a:moveTo>
                <a:lnTo>
                  <a:pt x="2231514" y="0"/>
                </a:lnTo>
                <a:cubicBezTo>
                  <a:pt x="2397109" y="0"/>
                  <a:pt x="2531350" y="134241"/>
                  <a:pt x="2531350" y="299836"/>
                </a:cubicBezTo>
                <a:lnTo>
                  <a:pt x="2531350" y="1499147"/>
                </a:lnTo>
                <a:cubicBezTo>
                  <a:pt x="2531350" y="1664742"/>
                  <a:pt x="2397109" y="1798983"/>
                  <a:pt x="2231514" y="1798983"/>
                </a:cubicBezTo>
                <a:lnTo>
                  <a:pt x="299836" y="1798983"/>
                </a:lnTo>
                <a:cubicBezTo>
                  <a:pt x="134241" y="1798983"/>
                  <a:pt x="0" y="1664742"/>
                  <a:pt x="0" y="1499147"/>
                </a:cubicBezTo>
                <a:lnTo>
                  <a:pt x="0" y="299836"/>
                </a:lnTo>
                <a:cubicBezTo>
                  <a:pt x="0" y="134241"/>
                  <a:pt x="134241" y="0"/>
                  <a:pt x="299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" name="Picture 1" descr="A person and a child in a snowy area">
            <a:extLst>
              <a:ext uri="{FF2B5EF4-FFF2-40B4-BE49-F238E27FC236}">
                <a16:creationId xmlns:a16="http://schemas.microsoft.com/office/drawing/2014/main" id="{E6C192C0-2883-D0AB-FB90-3F0931363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6" y="9266558"/>
            <a:ext cx="12192000" cy="5057422"/>
          </a:xfrm>
          <a:prstGeom prst="rect">
            <a:avLst/>
          </a:prstGeom>
        </p:spPr>
      </p:pic>
      <p:pic>
        <p:nvPicPr>
          <p:cNvPr id="4" name="Picture 3" descr="A blue and white building with a black background&#10;&#10;Description automatically generated">
            <a:extLst>
              <a:ext uri="{FF2B5EF4-FFF2-40B4-BE49-F238E27FC236}">
                <a16:creationId xmlns:a16="http://schemas.microsoft.com/office/drawing/2014/main" id="{9D284747-6019-732D-DB50-D991C6068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218"/>
          <a:stretch/>
        </p:blipFill>
        <p:spPr>
          <a:xfrm>
            <a:off x="-9009453" y="2969383"/>
            <a:ext cx="3237459" cy="1908000"/>
          </a:xfrm>
          <a:prstGeom prst="rect">
            <a:avLst/>
          </a:prstGeom>
        </p:spPr>
      </p:pic>
      <p:pic>
        <p:nvPicPr>
          <p:cNvPr id="5" name="Picture 4" descr="A blue palm trees on a black background&#10;&#10;Description automatically generated">
            <a:extLst>
              <a:ext uri="{FF2B5EF4-FFF2-40B4-BE49-F238E27FC236}">
                <a16:creationId xmlns:a16="http://schemas.microsoft.com/office/drawing/2014/main" id="{E446C496-5647-E376-A6DF-D823F0D15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880" y="4646123"/>
            <a:ext cx="1398930" cy="221187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5B4627F-E4A3-8B6A-8407-8A758E5E64A1}"/>
              </a:ext>
            </a:extLst>
          </p:cNvPr>
          <p:cNvGrpSpPr/>
          <p:nvPr/>
        </p:nvGrpSpPr>
        <p:grpSpPr>
          <a:xfrm>
            <a:off x="4709182" y="288236"/>
            <a:ext cx="4003973" cy="3698126"/>
            <a:chOff x="4709182" y="288236"/>
            <a:chExt cx="4003973" cy="369812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17FD6F-1CD6-9EA6-E74D-DEDF0500475C}"/>
                </a:ext>
              </a:extLst>
            </p:cNvPr>
            <p:cNvSpPr/>
            <p:nvPr/>
          </p:nvSpPr>
          <p:spPr>
            <a:xfrm>
              <a:off x="4709182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76B886-1549-2F32-39FE-3293D0BCFB9F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801641-CCE2-16B1-3F62-4F35BB056E7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C3D20E-8D4D-5E49-9DFC-16E18786D662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96614A-DAAD-ABB3-B9D7-21C392294DC6}"/>
              </a:ext>
            </a:extLst>
          </p:cNvPr>
          <p:cNvGrpSpPr/>
          <p:nvPr/>
        </p:nvGrpSpPr>
        <p:grpSpPr>
          <a:xfrm>
            <a:off x="5861782" y="1340540"/>
            <a:ext cx="3664700" cy="3932935"/>
            <a:chOff x="5861782" y="1340540"/>
            <a:chExt cx="3664700" cy="3932935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94294F-52C8-90CE-0620-8F6D9ACEBC38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A7FD9A4-0227-3686-3CF0-696B9A93FA66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1B71CF-A340-1934-9368-1B26EAF6DF6F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6D22B-7E37-2564-51E6-AFA71C05E6AB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8564CE-C74B-D0D3-F919-010CFB1DAC76}"/>
              </a:ext>
            </a:extLst>
          </p:cNvPr>
          <p:cNvGrpSpPr/>
          <p:nvPr/>
        </p:nvGrpSpPr>
        <p:grpSpPr>
          <a:xfrm>
            <a:off x="4625403" y="2493017"/>
            <a:ext cx="3926816" cy="3666737"/>
            <a:chOff x="4625403" y="2493017"/>
            <a:chExt cx="3926816" cy="3666737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1043EFC-4F85-581B-0FA0-171E2C80D75F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40B96F-DDC3-0364-E995-7BBD93502FDC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9FFF03-7F31-0071-67F2-66364F6598DC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F89FEC-1B0E-1903-7617-C67C12ADA066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14075-B609-71C7-DEC3-E322576DB1C3}"/>
              </a:ext>
            </a:extLst>
          </p:cNvPr>
          <p:cNvGrpSpPr/>
          <p:nvPr/>
        </p:nvGrpSpPr>
        <p:grpSpPr>
          <a:xfrm>
            <a:off x="3695247" y="1135731"/>
            <a:ext cx="3604232" cy="4093261"/>
            <a:chOff x="3695247" y="1135731"/>
            <a:chExt cx="3604232" cy="40932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DEDA950-54FF-2ABA-BB50-6C64D4F2D87A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4F1D4E-BB78-B0E1-7DD7-E9B006F325BA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06D238-B00D-6C40-9C03-ECB85EE7E002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A1CD855-6B3A-2CD0-36B6-8DA18876C48B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578E05-1E64-9DE8-BAE8-CA8E1DD1D857}"/>
              </a:ext>
            </a:extLst>
          </p:cNvPr>
          <p:cNvGrpSpPr/>
          <p:nvPr/>
        </p:nvGrpSpPr>
        <p:grpSpPr>
          <a:xfrm>
            <a:off x="5133553" y="1729486"/>
            <a:ext cx="3075745" cy="3075745"/>
            <a:chOff x="-290224" y="2673929"/>
            <a:chExt cx="2550914" cy="25509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0BDA17-BB81-2502-E10F-18F596E41DB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F7C4FB-7587-A4A0-8971-B33624A9BBA5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13" name="Picture 12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A98533C3-9888-7003-2A8F-D8B92CB9C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">
                <a:extLst>
                  <a:ext uri="{FF2B5EF4-FFF2-40B4-BE49-F238E27FC236}">
                    <a16:creationId xmlns:a16="http://schemas.microsoft.com/office/drawing/2014/main" id="{4C59C566-6D0D-2C84-152C-0F60246AC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178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ackground with a blue sky&#10;&#10;Description automatically generated with medium confidence">
            <a:extLst>
              <a:ext uri="{FF2B5EF4-FFF2-40B4-BE49-F238E27FC236}">
                <a16:creationId xmlns:a16="http://schemas.microsoft.com/office/drawing/2014/main" id="{ED53027F-0EF7-37C0-7D8B-2F16CB036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5050" r="10855" b="1778"/>
          <a:stretch/>
        </p:blipFill>
        <p:spPr>
          <a:xfrm>
            <a:off x="-1" y="3403533"/>
            <a:ext cx="12191999" cy="3506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739BE-BE86-442A-9027-74896BCA7722}"/>
              </a:ext>
            </a:extLst>
          </p:cNvPr>
          <p:cNvSpPr txBox="1"/>
          <p:nvPr/>
        </p:nvSpPr>
        <p:spPr>
          <a:xfrm>
            <a:off x="1" y="2476763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4P ANALYSIS AFTER SURVEY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9C4623-4728-7DD0-BA80-A4FC16531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0419" y="7767335"/>
            <a:ext cx="3218475" cy="233731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F8CBD90-4BA2-73D3-8B81-C83FF7ED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893" y="8374636"/>
            <a:ext cx="2401720" cy="17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5944031-10B2-59AF-2865-66603403E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9490" y="4505013"/>
            <a:ext cx="3218475" cy="23373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A90614-5493-D1FD-169A-1DD941EE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3964" y="5112314"/>
            <a:ext cx="2401720" cy="1744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AE85B-C360-8B90-5449-BD3E94FCEC02}"/>
              </a:ext>
            </a:extLst>
          </p:cNvPr>
          <p:cNvSpPr txBox="1"/>
          <p:nvPr/>
        </p:nvSpPr>
        <p:spPr>
          <a:xfrm>
            <a:off x="4508049" y="1755029"/>
            <a:ext cx="793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Allowing users to customize their dashboards.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53ADD-472F-367F-F644-B4149E6080D1}"/>
              </a:ext>
            </a:extLst>
          </p:cNvPr>
          <p:cNvSpPr txBox="1"/>
          <p:nvPr/>
        </p:nvSpPr>
        <p:spPr>
          <a:xfrm>
            <a:off x="4508049" y="2327067"/>
            <a:ext cx="743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options for users for investments.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BCD49-8399-A580-470C-D52881CF964C}"/>
              </a:ext>
            </a:extLst>
          </p:cNvPr>
          <p:cNvSpPr txBox="1"/>
          <p:nvPr/>
        </p:nvSpPr>
        <p:spPr>
          <a:xfrm>
            <a:off x="4519624" y="2877741"/>
            <a:ext cx="712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options to book movies tickets, flights, train tickets, etc.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DB1E-82D3-1CA1-62CC-7D80C63EFBA8}"/>
              </a:ext>
            </a:extLst>
          </p:cNvPr>
          <p:cNvSpPr txBox="1"/>
          <p:nvPr/>
        </p:nvSpPr>
        <p:spPr>
          <a:xfrm>
            <a:off x="4524736" y="4331150"/>
            <a:ext cx="752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Expand language support </a:t>
            </a:r>
            <a:r>
              <a:rPr lang="en-US" sz="2400" dirty="0"/>
              <a:t>to cater to a broader audience.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5587D-5D58-8524-F4AE-AD940E4B62E4}"/>
              </a:ext>
            </a:extLst>
          </p:cNvPr>
          <p:cNvSpPr txBox="1"/>
          <p:nvPr/>
        </p:nvSpPr>
        <p:spPr>
          <a:xfrm>
            <a:off x="4528551" y="4903268"/>
            <a:ext cx="831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Enhance accessibility features for users with disabilities.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E2AA6-17D4-B622-A85B-75500561E3FD}"/>
              </a:ext>
            </a:extLst>
          </p:cNvPr>
          <p:cNvSpPr txBox="1"/>
          <p:nvPr/>
        </p:nvSpPr>
        <p:spPr>
          <a:xfrm>
            <a:off x="4647061" y="3779979"/>
            <a:ext cx="7669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IN" dirty="0"/>
              <a:t>Accessibility Improvements: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07088B-A1F4-10CF-368A-0CFBCC361E43}"/>
              </a:ext>
            </a:extLst>
          </p:cNvPr>
          <p:cNvGrpSpPr/>
          <p:nvPr/>
        </p:nvGrpSpPr>
        <p:grpSpPr>
          <a:xfrm>
            <a:off x="544009" y="1762280"/>
            <a:ext cx="3659181" cy="779825"/>
            <a:chOff x="544010" y="1238491"/>
            <a:chExt cx="2824223" cy="60188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753506D-10D0-C372-08B3-A4D8E415D118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7DAA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69513-9F51-5364-082B-AE9A17033EDD}"/>
                </a:ext>
              </a:extLst>
            </p:cNvPr>
            <p:cNvSpPr txBox="1"/>
            <p:nvPr/>
          </p:nvSpPr>
          <p:spPr>
            <a:xfrm>
              <a:off x="544010" y="1260318"/>
              <a:ext cx="2824223" cy="54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PRODUCT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8B4401-7D73-999A-963B-84615A85A2F6}"/>
              </a:ext>
            </a:extLst>
          </p:cNvPr>
          <p:cNvGrpSpPr/>
          <p:nvPr/>
        </p:nvGrpSpPr>
        <p:grpSpPr>
          <a:xfrm>
            <a:off x="544009" y="2740305"/>
            <a:ext cx="2824223" cy="601884"/>
            <a:chOff x="544010" y="1238491"/>
            <a:chExt cx="2824223" cy="60188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84F5D3-0579-50C7-3B23-8573591FEFC9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B49BA-E42D-4449-6320-F78D6B877515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PLACE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299870-AD6C-AF64-3B90-78EE582C5145}"/>
              </a:ext>
            </a:extLst>
          </p:cNvPr>
          <p:cNvGrpSpPr/>
          <p:nvPr/>
        </p:nvGrpSpPr>
        <p:grpSpPr>
          <a:xfrm>
            <a:off x="544009" y="3548424"/>
            <a:ext cx="2824223" cy="601884"/>
            <a:chOff x="544010" y="1238491"/>
            <a:chExt cx="2824223" cy="60188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BF1731-3EEC-233B-AB44-63CEAD37FC84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FDBD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2BF3EB-4EFC-C32D-EF5E-0FB912D99549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IN" dirty="0"/>
                <a:t>PRICE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60276-6A68-88E6-15C1-FCA1A761760C}"/>
              </a:ext>
            </a:extLst>
          </p:cNvPr>
          <p:cNvGrpSpPr/>
          <p:nvPr/>
        </p:nvGrpSpPr>
        <p:grpSpPr>
          <a:xfrm>
            <a:off x="544009" y="4358709"/>
            <a:ext cx="2824223" cy="601884"/>
            <a:chOff x="544010" y="1238491"/>
            <a:chExt cx="2824223" cy="6018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B4E99A-67D3-0214-0748-5918A847E543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ED96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780724-00EC-9CFA-D3B9-6101CEC46429}"/>
                </a:ext>
              </a:extLst>
            </p:cNvPr>
            <p:cNvSpPr txBox="1"/>
            <p:nvPr/>
          </p:nvSpPr>
          <p:spPr>
            <a:xfrm>
              <a:off x="544010" y="1251385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PROMOTION</a:t>
              </a:r>
            </a:p>
          </p:txBody>
        </p:sp>
      </p:grpSp>
      <p:pic>
        <p:nvPicPr>
          <p:cNvPr id="34" name="Picture 33" descr="A house on a hill&#10;&#10;Description automatically generated">
            <a:extLst>
              <a:ext uri="{FF2B5EF4-FFF2-40B4-BE49-F238E27FC236}">
                <a16:creationId xmlns:a16="http://schemas.microsoft.com/office/drawing/2014/main" id="{187FFFD1-4DA2-8F26-31B7-3EC540377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8496168"/>
            <a:ext cx="12192000" cy="20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C797FF08-628E-2FC6-8278-2FC6F9469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367" y="8341333"/>
            <a:ext cx="543633" cy="543633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4DA1C988-FBF3-E146-460F-7B4AC7CB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7627352" y="7970566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92F5E900-1C31-A88A-A5CF-08E62FDB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1481254" y="9970683"/>
            <a:ext cx="826048" cy="826048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5B9DEA6B-43A5-3B37-9C8D-E09ED6D6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5380830" y="10612883"/>
            <a:ext cx="914400" cy="914400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AA1F5B96-04C1-9CEB-7C1E-D3C71821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5203" y="7847577"/>
            <a:ext cx="466262" cy="466262"/>
          </a:xfrm>
          <a:prstGeom prst="rect">
            <a:avLst/>
          </a:prstGeom>
        </p:spPr>
      </p:pic>
      <p:pic>
        <p:nvPicPr>
          <p:cNvPr id="14" name="Graphic 13" descr="Rupee with solid fill">
            <a:extLst>
              <a:ext uri="{FF2B5EF4-FFF2-40B4-BE49-F238E27FC236}">
                <a16:creationId xmlns:a16="http://schemas.microsoft.com/office/drawing/2014/main" id="{ADF2B015-BCC8-EC7A-B130-73FF0060B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9806808" y="12173901"/>
            <a:ext cx="784261" cy="784261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1D53E3B1-30D3-16F5-7C48-E3350403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5693835" y="8968240"/>
            <a:ext cx="708483" cy="708483"/>
          </a:xfrm>
          <a:prstGeom prst="rect">
            <a:avLst/>
          </a:prstGeom>
        </p:spPr>
      </p:pic>
      <p:pic>
        <p:nvPicPr>
          <p:cNvPr id="16" name="Graphic 15" descr="Rupee with solid fill">
            <a:extLst>
              <a:ext uri="{FF2B5EF4-FFF2-40B4-BE49-F238E27FC236}">
                <a16:creationId xmlns:a16="http://schemas.microsoft.com/office/drawing/2014/main" id="{A98F70D4-A002-3695-E716-A1EC3A85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9328435" y="9848501"/>
            <a:ext cx="784261" cy="784261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30F20FB5-7E82-B55E-94FC-9BB0FB241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8770" y="10962115"/>
            <a:ext cx="543633" cy="543633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3344D73-3647-294E-2D45-C47DD6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8071755" y="10591348"/>
            <a:ext cx="914400" cy="914400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A7999D60-F237-EF42-9F2C-D9719446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3730814" y="9389060"/>
            <a:ext cx="914400" cy="914400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8F60A0B9-D840-D448-9C98-7281B23AF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569" y="9950103"/>
            <a:ext cx="466262" cy="466262"/>
          </a:xfrm>
          <a:prstGeom prst="rect">
            <a:avLst/>
          </a:prstGeom>
        </p:spPr>
      </p:pic>
      <p:pic>
        <p:nvPicPr>
          <p:cNvPr id="22" name="Graphic 21" descr="Rupee with solid fill">
            <a:extLst>
              <a:ext uri="{FF2B5EF4-FFF2-40B4-BE49-F238E27FC236}">
                <a16:creationId xmlns:a16="http://schemas.microsoft.com/office/drawing/2014/main" id="{E195CD4A-0B6A-DEEC-2D5A-C5270FA3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595133" y="8144296"/>
            <a:ext cx="784261" cy="784261"/>
          </a:xfrm>
          <a:prstGeom prst="rect">
            <a:avLst/>
          </a:prstGeom>
        </p:spPr>
      </p:pic>
      <p:pic>
        <p:nvPicPr>
          <p:cNvPr id="23" name="Graphic 22" descr="Rupee with solid fill">
            <a:extLst>
              <a:ext uri="{FF2B5EF4-FFF2-40B4-BE49-F238E27FC236}">
                <a16:creationId xmlns:a16="http://schemas.microsoft.com/office/drawing/2014/main" id="{C18032AF-90BE-331B-9667-4B81F5510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77877">
            <a:off x="4164907" y="12558763"/>
            <a:ext cx="708483" cy="708483"/>
          </a:xfrm>
          <a:prstGeom prst="rect">
            <a:avLst/>
          </a:prstGeom>
        </p:spPr>
      </p:pic>
      <p:pic>
        <p:nvPicPr>
          <p:cNvPr id="24" name="Graphic 23" descr="Rupee with solid fill">
            <a:extLst>
              <a:ext uri="{FF2B5EF4-FFF2-40B4-BE49-F238E27FC236}">
                <a16:creationId xmlns:a16="http://schemas.microsoft.com/office/drawing/2014/main" id="{9A53A9C5-59A5-3517-1E9B-73296F45D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7683">
            <a:off x="9881657" y="7819431"/>
            <a:ext cx="784261" cy="7842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3BAC7-3B76-F9FB-4261-A84F2AAFA861}"/>
              </a:ext>
            </a:extLst>
          </p:cNvPr>
          <p:cNvSpPr txBox="1"/>
          <p:nvPr/>
        </p:nvSpPr>
        <p:spPr>
          <a:xfrm>
            <a:off x="4476438" y="2625446"/>
            <a:ext cx="577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to certain app features such as in-store payment, in absence of internet.</a:t>
            </a: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409CF-AB79-81DA-E6BE-41E94C3DA8FC}"/>
              </a:ext>
            </a:extLst>
          </p:cNvPr>
          <p:cNvSpPr txBox="1"/>
          <p:nvPr/>
        </p:nvSpPr>
        <p:spPr>
          <a:xfrm>
            <a:off x="4476312" y="2021252"/>
            <a:ext cx="793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some app features available via website.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8225C-A2C0-FA91-71DD-698C1D6C6F77}"/>
              </a:ext>
            </a:extLst>
          </p:cNvPr>
          <p:cNvSpPr txBox="1"/>
          <p:nvPr/>
        </p:nvSpPr>
        <p:spPr>
          <a:xfrm>
            <a:off x="4476743" y="3581196"/>
            <a:ext cx="6963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GB" dirty="0"/>
              <a:t>Integrate Google Pay with more e-commerce platforms, ride-sharing apps, and local services.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3281FF-157E-F636-13A4-C2BBC734BC4F}"/>
              </a:ext>
            </a:extLst>
          </p:cNvPr>
          <p:cNvGrpSpPr/>
          <p:nvPr/>
        </p:nvGrpSpPr>
        <p:grpSpPr>
          <a:xfrm>
            <a:off x="544010" y="1772413"/>
            <a:ext cx="2796946" cy="596070"/>
            <a:chOff x="544010" y="1238491"/>
            <a:chExt cx="2824223" cy="6018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012F2F-2338-FC2D-D273-D7AC570EEC3A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7DAA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329700-AC66-1E13-65A6-2BD074E6F9F5}"/>
                </a:ext>
              </a:extLst>
            </p:cNvPr>
            <p:cNvSpPr txBox="1"/>
            <p:nvPr/>
          </p:nvSpPr>
          <p:spPr>
            <a:xfrm>
              <a:off x="544010" y="1248630"/>
              <a:ext cx="2824223" cy="59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PRODUCT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E470EF-C279-5EA4-5030-3A5BA479B5B5}"/>
              </a:ext>
            </a:extLst>
          </p:cNvPr>
          <p:cNvGrpSpPr/>
          <p:nvPr/>
        </p:nvGrpSpPr>
        <p:grpSpPr>
          <a:xfrm>
            <a:off x="544009" y="2578255"/>
            <a:ext cx="3659181" cy="779826"/>
            <a:chOff x="544010" y="1238491"/>
            <a:chExt cx="2824223" cy="60188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F8DAE48-7CA3-A5DD-D35C-A1740C9394E7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8FCFCE-353F-A1DD-2757-B5ACB2AE3313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PLACE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3FE55-6D9F-4E85-3FCB-D75A9B58EAC9}"/>
              </a:ext>
            </a:extLst>
          </p:cNvPr>
          <p:cNvGrpSpPr/>
          <p:nvPr/>
        </p:nvGrpSpPr>
        <p:grpSpPr>
          <a:xfrm>
            <a:off x="544009" y="3548424"/>
            <a:ext cx="2824223" cy="601884"/>
            <a:chOff x="544010" y="1238491"/>
            <a:chExt cx="2824223" cy="6018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D2A8870-FA7F-185A-B06F-3DEF5049F546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FDBD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8F56DB-2FBC-D1EA-DC40-76A1CB7EF6D5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IN" dirty="0"/>
                <a:t>PRICE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59CB9-2D22-0621-C374-F637BDB9065D}"/>
              </a:ext>
            </a:extLst>
          </p:cNvPr>
          <p:cNvGrpSpPr/>
          <p:nvPr/>
        </p:nvGrpSpPr>
        <p:grpSpPr>
          <a:xfrm>
            <a:off x="544009" y="4358709"/>
            <a:ext cx="2824223" cy="601884"/>
            <a:chOff x="544010" y="1238491"/>
            <a:chExt cx="2824223" cy="60188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F8AC60C-438B-BBB6-8933-5B98C4DB1C23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ED96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30F7BF-2827-9721-05AC-8911750DC057}"/>
                </a:ext>
              </a:extLst>
            </p:cNvPr>
            <p:cNvSpPr txBox="1"/>
            <p:nvPr/>
          </p:nvSpPr>
          <p:spPr>
            <a:xfrm>
              <a:off x="544010" y="1251385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PROMOTION</a:t>
              </a:r>
            </a:p>
          </p:txBody>
        </p:sp>
      </p:grpSp>
      <p:pic>
        <p:nvPicPr>
          <p:cNvPr id="31" name="Picture 30" descr="A house on a hill&#10;&#10;Description automatically generated">
            <a:extLst>
              <a:ext uri="{FF2B5EF4-FFF2-40B4-BE49-F238E27FC236}">
                <a16:creationId xmlns:a16="http://schemas.microsoft.com/office/drawing/2014/main" id="{271ECB6F-AF6C-4687-4B96-DB56EC0C9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4838570"/>
            <a:ext cx="12192000" cy="20545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471E7C6-C4C7-B04D-6202-169225859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49003" y="5365286"/>
            <a:ext cx="3218475" cy="233731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A57FA8A-8E33-BBD5-82F1-82FC1906E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73477" y="5972587"/>
            <a:ext cx="2401720" cy="17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4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pee with solid fill">
            <a:extLst>
              <a:ext uri="{FF2B5EF4-FFF2-40B4-BE49-F238E27FC236}">
                <a16:creationId xmlns:a16="http://schemas.microsoft.com/office/drawing/2014/main" id="{16D0A87F-0697-3A94-7C40-889CD82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287" y="1096469"/>
            <a:ext cx="543633" cy="543633"/>
          </a:xfrm>
          <a:prstGeom prst="rect">
            <a:avLst/>
          </a:prstGeom>
        </p:spPr>
      </p:pic>
      <p:pic>
        <p:nvPicPr>
          <p:cNvPr id="4" name="Graphic 3" descr="Rupee with solid fill">
            <a:extLst>
              <a:ext uri="{FF2B5EF4-FFF2-40B4-BE49-F238E27FC236}">
                <a16:creationId xmlns:a16="http://schemas.microsoft.com/office/drawing/2014/main" id="{A7C7948D-8810-B6FA-8E7B-CED308A7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096272" y="725702"/>
            <a:ext cx="914400" cy="914400"/>
          </a:xfrm>
          <a:prstGeom prst="rect">
            <a:avLst/>
          </a:prstGeom>
        </p:spPr>
      </p:pic>
      <p:pic>
        <p:nvPicPr>
          <p:cNvPr id="6" name="Graphic 5" descr="Rupee with solid fill">
            <a:extLst>
              <a:ext uri="{FF2B5EF4-FFF2-40B4-BE49-F238E27FC236}">
                <a16:creationId xmlns:a16="http://schemas.microsoft.com/office/drawing/2014/main" id="{61C05E59-3EA2-EE98-8833-3BF646246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17683">
            <a:off x="5849750" y="3368019"/>
            <a:ext cx="914400" cy="914400"/>
          </a:xfrm>
          <a:prstGeom prst="rect">
            <a:avLst/>
          </a:prstGeom>
        </p:spPr>
      </p:pic>
      <p:pic>
        <p:nvPicPr>
          <p:cNvPr id="10" name="Graphic 9" descr="Rupee with solid fill">
            <a:extLst>
              <a:ext uri="{FF2B5EF4-FFF2-40B4-BE49-F238E27FC236}">
                <a16:creationId xmlns:a16="http://schemas.microsoft.com/office/drawing/2014/main" id="{9CC41C88-2973-8999-D353-3F4F78D5A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23" y="602713"/>
            <a:ext cx="466262" cy="466262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34E86128-FAE0-B8D1-A736-48F37DD1D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10275728" y="4929037"/>
            <a:ext cx="784261" cy="784261"/>
          </a:xfrm>
          <a:prstGeom prst="rect">
            <a:avLst/>
          </a:prstGeom>
        </p:spPr>
      </p:pic>
      <p:pic>
        <p:nvPicPr>
          <p:cNvPr id="12" name="Graphic 11" descr="Rupee with solid fill">
            <a:extLst>
              <a:ext uri="{FF2B5EF4-FFF2-40B4-BE49-F238E27FC236}">
                <a16:creationId xmlns:a16="http://schemas.microsoft.com/office/drawing/2014/main" id="{8681F5CF-5075-3815-45A6-F670EA69C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7877">
            <a:off x="6162755" y="1723376"/>
            <a:ext cx="708483" cy="708483"/>
          </a:xfrm>
          <a:prstGeom prst="rect">
            <a:avLst/>
          </a:prstGeom>
        </p:spPr>
      </p:pic>
      <p:pic>
        <p:nvPicPr>
          <p:cNvPr id="13" name="Graphic 12" descr="Rupee with solid fill">
            <a:extLst>
              <a:ext uri="{FF2B5EF4-FFF2-40B4-BE49-F238E27FC236}">
                <a16:creationId xmlns:a16="http://schemas.microsoft.com/office/drawing/2014/main" id="{93DEFBC3-5273-2025-1E85-33E7EB3A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797355" y="2603637"/>
            <a:ext cx="784261" cy="784261"/>
          </a:xfrm>
          <a:prstGeom prst="rect">
            <a:avLst/>
          </a:prstGeom>
        </p:spPr>
      </p:pic>
      <p:pic>
        <p:nvPicPr>
          <p:cNvPr id="14" name="Graphic 13" descr="Rupee with solid fill">
            <a:extLst>
              <a:ext uri="{FF2B5EF4-FFF2-40B4-BE49-F238E27FC236}">
                <a16:creationId xmlns:a16="http://schemas.microsoft.com/office/drawing/2014/main" id="{8E4CA7C5-3C07-0DA7-CCF1-0F4071C4E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7690" y="3717251"/>
            <a:ext cx="543633" cy="543633"/>
          </a:xfrm>
          <a:prstGeom prst="rect">
            <a:avLst/>
          </a:prstGeom>
        </p:spPr>
      </p:pic>
      <p:pic>
        <p:nvPicPr>
          <p:cNvPr id="15" name="Graphic 14" descr="Rupee with solid fill">
            <a:extLst>
              <a:ext uri="{FF2B5EF4-FFF2-40B4-BE49-F238E27FC236}">
                <a16:creationId xmlns:a16="http://schemas.microsoft.com/office/drawing/2014/main" id="{55C731C8-5AA4-9C6A-79FE-64FE0BDC5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3260">
            <a:off x="8540675" y="3346484"/>
            <a:ext cx="914400" cy="914400"/>
          </a:xfrm>
          <a:prstGeom prst="rect">
            <a:avLst/>
          </a:prstGeom>
        </p:spPr>
      </p:pic>
      <p:pic>
        <p:nvPicPr>
          <p:cNvPr id="17" name="Graphic 16" descr="Rupee with solid fill">
            <a:extLst>
              <a:ext uri="{FF2B5EF4-FFF2-40B4-BE49-F238E27FC236}">
                <a16:creationId xmlns:a16="http://schemas.microsoft.com/office/drawing/2014/main" id="{71DEB5FE-B39F-41BF-DFF6-3A50F673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683">
            <a:off x="4199734" y="2144196"/>
            <a:ext cx="914400" cy="914400"/>
          </a:xfrm>
          <a:prstGeom prst="rect">
            <a:avLst/>
          </a:prstGeom>
        </p:spPr>
      </p:pic>
      <p:pic>
        <p:nvPicPr>
          <p:cNvPr id="18" name="Graphic 17" descr="Rupee with solid fill">
            <a:extLst>
              <a:ext uri="{FF2B5EF4-FFF2-40B4-BE49-F238E27FC236}">
                <a16:creationId xmlns:a16="http://schemas.microsoft.com/office/drawing/2014/main" id="{EF170F2A-9CAA-D682-1919-6C561D54B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489" y="2705239"/>
            <a:ext cx="466262" cy="466262"/>
          </a:xfrm>
          <a:prstGeom prst="rect">
            <a:avLst/>
          </a:prstGeom>
        </p:spPr>
      </p:pic>
      <p:pic>
        <p:nvPicPr>
          <p:cNvPr id="19" name="Graphic 18" descr="Rupee with solid fill">
            <a:extLst>
              <a:ext uri="{FF2B5EF4-FFF2-40B4-BE49-F238E27FC236}">
                <a16:creationId xmlns:a16="http://schemas.microsoft.com/office/drawing/2014/main" id="{B49C42C9-937B-9749-2CB2-5565FC40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260">
            <a:off x="1064053" y="899432"/>
            <a:ext cx="784261" cy="784261"/>
          </a:xfrm>
          <a:prstGeom prst="rect">
            <a:avLst/>
          </a:prstGeom>
        </p:spPr>
      </p:pic>
      <p:pic>
        <p:nvPicPr>
          <p:cNvPr id="20" name="Graphic 19" descr="Rupee with solid fill">
            <a:extLst>
              <a:ext uri="{FF2B5EF4-FFF2-40B4-BE49-F238E27FC236}">
                <a16:creationId xmlns:a16="http://schemas.microsoft.com/office/drawing/2014/main" id="{077FB7BA-57E2-BEA0-C58E-BEC40B5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77877">
            <a:off x="4633827" y="5313899"/>
            <a:ext cx="708483" cy="708483"/>
          </a:xfrm>
          <a:prstGeom prst="rect">
            <a:avLst/>
          </a:prstGeom>
        </p:spPr>
      </p:pic>
      <p:pic>
        <p:nvPicPr>
          <p:cNvPr id="21" name="Graphic 20" descr="Rupee with solid fill">
            <a:extLst>
              <a:ext uri="{FF2B5EF4-FFF2-40B4-BE49-F238E27FC236}">
                <a16:creationId xmlns:a16="http://schemas.microsoft.com/office/drawing/2014/main" id="{9BA0725A-DB4E-2AFD-72E8-53459DB0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10350577" y="574567"/>
            <a:ext cx="784261" cy="7842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E1668D-470A-EEDD-CE47-C99B9D0D7AE6}"/>
              </a:ext>
            </a:extLst>
          </p:cNvPr>
          <p:cNvSpPr txBox="1"/>
          <p:nvPr/>
        </p:nvSpPr>
        <p:spPr>
          <a:xfrm>
            <a:off x="4436114" y="2026426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Remove platform fee on mobile recharges.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1D422-2C33-95DC-AE84-6430272C5DE8}"/>
              </a:ext>
            </a:extLst>
          </p:cNvPr>
          <p:cNvSpPr txBox="1"/>
          <p:nvPr/>
        </p:nvSpPr>
        <p:spPr>
          <a:xfrm>
            <a:off x="4436114" y="2702929"/>
            <a:ext cx="879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Banner ads can be a better way to earn.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F12FE-477B-0386-001A-94AE99E52454}"/>
              </a:ext>
            </a:extLst>
          </p:cNvPr>
          <p:cNvSpPr txBox="1"/>
          <p:nvPr/>
        </p:nvSpPr>
        <p:spPr>
          <a:xfrm>
            <a:off x="4437599" y="3365203"/>
            <a:ext cx="6636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GB" dirty="0"/>
              <a:t>Implement dynamic pricing models for high-volume users or businesses, providing tailored pricing options based on usage patterns.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D5C67C-DC0C-12D2-2028-EBCD4C971CB9}"/>
              </a:ext>
            </a:extLst>
          </p:cNvPr>
          <p:cNvGrpSpPr/>
          <p:nvPr/>
        </p:nvGrpSpPr>
        <p:grpSpPr>
          <a:xfrm>
            <a:off x="544010" y="1870734"/>
            <a:ext cx="2796946" cy="596070"/>
            <a:chOff x="544010" y="1238491"/>
            <a:chExt cx="2824223" cy="60188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599317-3905-2D83-2FAC-DD9C00D20E49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7DAA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4CC661-6F15-1663-98F8-6E7B5F3153ED}"/>
                </a:ext>
              </a:extLst>
            </p:cNvPr>
            <p:cNvSpPr txBox="1"/>
            <p:nvPr/>
          </p:nvSpPr>
          <p:spPr>
            <a:xfrm>
              <a:off x="544010" y="1248630"/>
              <a:ext cx="2824223" cy="59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PRODUCT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4DFD0A-FEB6-4EC3-6D33-5E670F43A4FF}"/>
              </a:ext>
            </a:extLst>
          </p:cNvPr>
          <p:cNvGrpSpPr/>
          <p:nvPr/>
        </p:nvGrpSpPr>
        <p:grpSpPr>
          <a:xfrm>
            <a:off x="544009" y="3410775"/>
            <a:ext cx="3655407" cy="779022"/>
            <a:chOff x="544010" y="1238491"/>
            <a:chExt cx="2824223" cy="6018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264D703-CB55-078D-E16C-2E2F3241156E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FDBD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979112-3DA7-9233-5582-B1C4DB0B8DC2}"/>
                </a:ext>
              </a:extLst>
            </p:cNvPr>
            <p:cNvSpPr txBox="1"/>
            <p:nvPr/>
          </p:nvSpPr>
          <p:spPr>
            <a:xfrm>
              <a:off x="544010" y="1258980"/>
              <a:ext cx="2824223" cy="54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I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PRICE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025F36-9A42-1C6D-B355-722BB377E1B2}"/>
              </a:ext>
            </a:extLst>
          </p:cNvPr>
          <p:cNvGrpSpPr/>
          <p:nvPr/>
        </p:nvGrpSpPr>
        <p:grpSpPr>
          <a:xfrm>
            <a:off x="544009" y="4358709"/>
            <a:ext cx="2824223" cy="601884"/>
            <a:chOff x="544010" y="1238491"/>
            <a:chExt cx="2824223" cy="6018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A325060-BF65-603C-0C32-A6282956E32D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ED96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3765EF-8E25-2798-4CF9-065CDCE73BB2}"/>
                </a:ext>
              </a:extLst>
            </p:cNvPr>
            <p:cNvSpPr txBox="1"/>
            <p:nvPr/>
          </p:nvSpPr>
          <p:spPr>
            <a:xfrm>
              <a:off x="544010" y="1251385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PROMOTION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F6EE64-D094-C053-C67A-1EBB07C3C5BB}"/>
              </a:ext>
            </a:extLst>
          </p:cNvPr>
          <p:cNvGrpSpPr/>
          <p:nvPr/>
        </p:nvGrpSpPr>
        <p:grpSpPr>
          <a:xfrm>
            <a:off x="544009" y="2632152"/>
            <a:ext cx="2824223" cy="601884"/>
            <a:chOff x="544010" y="1238491"/>
            <a:chExt cx="2824223" cy="60188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EBF724E-36D9-760A-A4AD-9B2608982854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C48E50-1088-7751-E0E5-93B28AC12074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PLACE</a:t>
              </a:r>
            </a:p>
          </p:txBody>
        </p:sp>
      </p:grpSp>
      <p:pic>
        <p:nvPicPr>
          <p:cNvPr id="9" name="Picture 8" descr="A house on a hill&#10;&#10;Description automatically generated">
            <a:extLst>
              <a:ext uri="{FF2B5EF4-FFF2-40B4-BE49-F238E27FC236}">
                <a16:creationId xmlns:a16="http://schemas.microsoft.com/office/drawing/2014/main" id="{508CBD15-3490-AD9D-9A62-5BB937C30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8496168"/>
            <a:ext cx="12192000" cy="2054578"/>
          </a:xfrm>
          <a:prstGeom prst="rect">
            <a:avLst/>
          </a:prstGeom>
        </p:spPr>
      </p:pic>
      <p:pic>
        <p:nvPicPr>
          <p:cNvPr id="16" name="Picture 15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92399566-79A2-A1D4-3B91-611E1B7F4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22" y="-6737401"/>
            <a:ext cx="420125" cy="3628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E8613-FA07-DAAC-45BA-3831F600F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75" y="-7124504"/>
            <a:ext cx="279352" cy="2793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3355A7-F9B2-B203-D0DC-6B02471B9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12" y="-7873013"/>
            <a:ext cx="278841" cy="3020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3EBF4F-3C9C-8E4A-AD0A-FFAD4D30C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12" y="-8642922"/>
            <a:ext cx="482815" cy="355758"/>
          </a:xfrm>
          <a:prstGeom prst="rect">
            <a:avLst/>
          </a:prstGeom>
        </p:spPr>
      </p:pic>
      <p:pic>
        <p:nvPicPr>
          <p:cNvPr id="37" name="Picture 36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E0CAE534-5CA1-47CE-1ED4-F3CB7E68A7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7064007" y="-8500762"/>
            <a:ext cx="376152" cy="3248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628DDA-273A-4A14-2FC7-5B84CB992B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3656920" y="-8048912"/>
            <a:ext cx="250113" cy="250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FA0DE0-A168-BD29-E9DA-72C6A3119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5443258" y="-7390358"/>
            <a:ext cx="432280" cy="318522"/>
          </a:xfrm>
          <a:prstGeom prst="rect">
            <a:avLst/>
          </a:prstGeom>
        </p:spPr>
      </p:pic>
      <p:pic>
        <p:nvPicPr>
          <p:cNvPr id="40" name="Picture 39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E8DCFCE0-A742-0B34-8019-366A21C3F3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5" y="-8788934"/>
            <a:ext cx="420125" cy="3628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B5F3092-D214-32B3-F6D4-1897A8DADB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48" y="-7253456"/>
            <a:ext cx="279352" cy="2793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04B34DE-4415-64B6-08F0-23AE0C3BD8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85" y="-8001965"/>
            <a:ext cx="278841" cy="30207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C1AF46-EDFE-1887-674C-9AEC7C7E5A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5" y="-6932523"/>
            <a:ext cx="482815" cy="355758"/>
          </a:xfrm>
          <a:prstGeom prst="rect">
            <a:avLst/>
          </a:prstGeom>
        </p:spPr>
      </p:pic>
      <p:pic>
        <p:nvPicPr>
          <p:cNvPr id="44" name="Picture 43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A895BB99-CEB1-52ED-00C9-A70B98F17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2982361" y="-7734489"/>
            <a:ext cx="376152" cy="3248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CF8A64-2C29-8F61-1452-2D18C36EE3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4467789" y="-8360538"/>
            <a:ext cx="250113" cy="2501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828C8A3-F484-0D4A-56F2-32BA9642F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1135236" y="-8198014"/>
            <a:ext cx="249655" cy="2704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D0FD2EA-E06B-18E9-E6F6-327C7F98F2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156151" y="-7277811"/>
            <a:ext cx="432280" cy="31852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89746E-11B5-E1BE-785A-E796B00EE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31" y="-7615144"/>
            <a:ext cx="279352" cy="279352"/>
          </a:xfrm>
          <a:prstGeom prst="rect">
            <a:avLst/>
          </a:prstGeom>
        </p:spPr>
      </p:pic>
      <p:pic>
        <p:nvPicPr>
          <p:cNvPr id="49" name="Picture 48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211A70F8-C70A-61AC-2CC7-2ABC8C9EE10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3" y="-7333745"/>
            <a:ext cx="307634" cy="2656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1DD2F0-6B66-C91C-B2F2-19405D51B0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2" y="-6444846"/>
            <a:ext cx="278841" cy="302077"/>
          </a:xfrm>
          <a:prstGeom prst="rect">
            <a:avLst/>
          </a:prstGeom>
        </p:spPr>
      </p:pic>
      <p:pic>
        <p:nvPicPr>
          <p:cNvPr id="51" name="Picture 50" descr="A cartoon of a child holding a phone&#10;&#10;Description automatically generated">
            <a:extLst>
              <a:ext uri="{FF2B5EF4-FFF2-40B4-BE49-F238E27FC236}">
                <a16:creationId xmlns:a16="http://schemas.microsoft.com/office/drawing/2014/main" id="{69A64254-F2A9-27FD-D9EE-B21C9D3CDA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705" y="-3444240"/>
            <a:ext cx="10851844" cy="5817609"/>
          </a:xfrm>
          <a:prstGeom prst="rect">
            <a:avLst/>
          </a:prstGeom>
        </p:spPr>
      </p:pic>
      <p:pic>
        <p:nvPicPr>
          <p:cNvPr id="52" name="Picture 51" descr="A person taking a selfie&#10;&#10;Description automatically generated">
            <a:extLst>
              <a:ext uri="{FF2B5EF4-FFF2-40B4-BE49-F238E27FC236}">
                <a16:creationId xmlns:a16="http://schemas.microsoft.com/office/drawing/2014/main" id="{64369331-6238-CFAD-B056-E9A9DFF225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3247" y="5913361"/>
            <a:ext cx="10744324" cy="57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CD104172-0993-15F9-4AB7-0A415B7B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22" y="2430049"/>
            <a:ext cx="420125" cy="362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68DB90-C1E8-FDD4-D87B-F0240C9CA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75" y="5606758"/>
            <a:ext cx="279352" cy="2793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63791A-5F6F-A17E-A9BA-A7CBDB29C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12" y="4858249"/>
            <a:ext cx="278841" cy="3020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20CDC3-E20C-6DC1-5662-86A7B8D7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12" y="4088340"/>
            <a:ext cx="482815" cy="355758"/>
          </a:xfrm>
          <a:prstGeom prst="rect">
            <a:avLst/>
          </a:prstGeom>
        </p:spPr>
      </p:pic>
      <p:pic>
        <p:nvPicPr>
          <p:cNvPr id="40" name="Picture 39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38FB8316-1A4C-3317-21AC-3A9B33628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7064007" y="666688"/>
            <a:ext cx="376152" cy="3248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AD979E9-5B6B-398D-A206-7760A7C74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3656920" y="3097390"/>
            <a:ext cx="250113" cy="25011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AEDBF3D-9583-BBBD-DA99-B055380D6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10173337" y="-2856162"/>
            <a:ext cx="249655" cy="2704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7BA364-C2F7-E988-E859-A683B0CCFB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5443258" y="1777092"/>
            <a:ext cx="432280" cy="318522"/>
          </a:xfrm>
          <a:prstGeom prst="rect">
            <a:avLst/>
          </a:prstGeom>
        </p:spPr>
      </p:pic>
      <p:pic>
        <p:nvPicPr>
          <p:cNvPr id="19" name="Picture 18" descr="A cartoon of a child holding a phone&#10;&#10;Description automatically generated">
            <a:extLst>
              <a:ext uri="{FF2B5EF4-FFF2-40B4-BE49-F238E27FC236}">
                <a16:creationId xmlns:a16="http://schemas.microsoft.com/office/drawing/2014/main" id="{62A9D3A1-A159-6BF2-0EBB-0FDD7EFDE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40" y="3887238"/>
            <a:ext cx="5475099" cy="2935168"/>
          </a:xfrm>
          <a:prstGeom prst="rect">
            <a:avLst/>
          </a:prstGeom>
        </p:spPr>
      </p:pic>
      <p:pic>
        <p:nvPicPr>
          <p:cNvPr id="8" name="Picture 7" descr="A person taking a selfie&#10;&#10;Description automatically generated">
            <a:extLst>
              <a:ext uri="{FF2B5EF4-FFF2-40B4-BE49-F238E27FC236}">
                <a16:creationId xmlns:a16="http://schemas.microsoft.com/office/drawing/2014/main" id="{2BD68C8D-0E0F-7589-6AE9-56A62544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37" y="4110963"/>
            <a:ext cx="5208860" cy="2792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14F879-9D18-AD37-D06E-8095E30ACDE9}"/>
              </a:ext>
            </a:extLst>
          </p:cNvPr>
          <p:cNvSpPr txBox="1"/>
          <p:nvPr/>
        </p:nvSpPr>
        <p:spPr>
          <a:xfrm>
            <a:off x="4521068" y="2021313"/>
            <a:ext cx="6522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Launch campaigns to educate users on the security and convenience of digital payments.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5EE4B-D362-3948-6755-41DBE30DB739}"/>
              </a:ext>
            </a:extLst>
          </p:cNvPr>
          <p:cNvSpPr txBox="1"/>
          <p:nvPr/>
        </p:nvSpPr>
        <p:spPr>
          <a:xfrm>
            <a:off x="4521068" y="2972836"/>
            <a:ext cx="7447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Sponsor local events, workshops, and webinars to promote digital literacy and the benefits of using Google Pay.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6599C-6248-8AB1-AE3D-194292244E30}"/>
              </a:ext>
            </a:extLst>
          </p:cNvPr>
          <p:cNvSpPr txBox="1"/>
          <p:nvPr/>
        </p:nvSpPr>
        <p:spPr>
          <a:xfrm>
            <a:off x="4506723" y="4300309"/>
            <a:ext cx="59987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data analytics to offer personalized promotions based on user </a:t>
            </a:r>
            <a:r>
              <a:rPr lang="en-GB" sz="2400" dirty="0" err="1"/>
              <a:t>behavior</a:t>
            </a:r>
            <a:r>
              <a:rPr lang="en-GB" sz="2400" dirty="0"/>
              <a:t> and preferences.</a:t>
            </a:r>
            <a:endParaRPr lang="en-IN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457DF5-26E5-9F8D-CF3A-53AD0D322AF0}"/>
              </a:ext>
            </a:extLst>
          </p:cNvPr>
          <p:cNvGrpSpPr/>
          <p:nvPr/>
        </p:nvGrpSpPr>
        <p:grpSpPr>
          <a:xfrm>
            <a:off x="544010" y="2002814"/>
            <a:ext cx="2796946" cy="596070"/>
            <a:chOff x="544010" y="1238491"/>
            <a:chExt cx="2824223" cy="60188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8A726CA-26B8-914C-1059-8E28BB355AB0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7DAA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E1BBC4-6B19-FA6E-634A-42BDBBB8E212}"/>
                </a:ext>
              </a:extLst>
            </p:cNvPr>
            <p:cNvSpPr txBox="1"/>
            <p:nvPr/>
          </p:nvSpPr>
          <p:spPr>
            <a:xfrm>
              <a:off x="544010" y="1248630"/>
              <a:ext cx="2824223" cy="59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PRODUCT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546F76-B110-CFF1-D8E2-B6FC4C1CB52B}"/>
              </a:ext>
            </a:extLst>
          </p:cNvPr>
          <p:cNvGrpSpPr/>
          <p:nvPr/>
        </p:nvGrpSpPr>
        <p:grpSpPr>
          <a:xfrm>
            <a:off x="544009" y="4358709"/>
            <a:ext cx="3655407" cy="779022"/>
            <a:chOff x="544010" y="1238491"/>
            <a:chExt cx="2824223" cy="60188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ABFD91-7F82-24E8-AC12-06D40812E550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ED96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8EB876-10DA-00F3-0382-CA05C5DDB97B}"/>
                </a:ext>
              </a:extLst>
            </p:cNvPr>
            <p:cNvSpPr txBox="1"/>
            <p:nvPr/>
          </p:nvSpPr>
          <p:spPr>
            <a:xfrm>
              <a:off x="544010" y="1267084"/>
              <a:ext cx="2824223" cy="54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I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PROMOTION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EA633B-5017-3A5A-5E07-CD5466B27C24}"/>
              </a:ext>
            </a:extLst>
          </p:cNvPr>
          <p:cNvGrpSpPr/>
          <p:nvPr/>
        </p:nvGrpSpPr>
        <p:grpSpPr>
          <a:xfrm>
            <a:off x="544009" y="2784552"/>
            <a:ext cx="2824223" cy="601884"/>
            <a:chOff x="544010" y="1238491"/>
            <a:chExt cx="2824223" cy="6018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301CEEF-1808-E0D9-CEB7-AAF44886E9AF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711663-CE29-7179-A2B3-FAB6CAF15888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</a:rPr>
                <a:t>PLACE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4CF8BA-10AE-6D16-6C03-9075C422A877}"/>
              </a:ext>
            </a:extLst>
          </p:cNvPr>
          <p:cNvGrpSpPr/>
          <p:nvPr/>
        </p:nvGrpSpPr>
        <p:grpSpPr>
          <a:xfrm>
            <a:off x="544009" y="3568744"/>
            <a:ext cx="2824223" cy="601884"/>
            <a:chOff x="544010" y="1238491"/>
            <a:chExt cx="2824223" cy="6018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E99882B-B62F-F3B4-0A24-2D356C47B372}"/>
                </a:ext>
              </a:extLst>
            </p:cNvPr>
            <p:cNvSpPr/>
            <p:nvPr/>
          </p:nvSpPr>
          <p:spPr>
            <a:xfrm>
              <a:off x="544010" y="1238491"/>
              <a:ext cx="2824223" cy="601884"/>
            </a:xfrm>
            <a:prstGeom prst="roundRect">
              <a:avLst>
                <a:gd name="adj" fmla="val 35898"/>
              </a:avLst>
            </a:prstGeom>
            <a:solidFill>
              <a:srgbClr val="FDBD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FCDAB-7420-DBA2-C13B-7696E4CC3A90}"/>
                </a:ext>
              </a:extLst>
            </p:cNvPr>
            <p:cNvSpPr txBox="1"/>
            <p:nvPr/>
          </p:nvSpPr>
          <p:spPr>
            <a:xfrm>
              <a:off x="544010" y="1251384"/>
              <a:ext cx="282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IN" dirty="0"/>
                <a:t>PRICE</a:t>
              </a:r>
            </a:p>
          </p:txBody>
        </p:sp>
      </p:grpSp>
      <p:pic>
        <p:nvPicPr>
          <p:cNvPr id="58" name="Graphic 57" descr="Rupee with solid fill">
            <a:extLst>
              <a:ext uri="{FF2B5EF4-FFF2-40B4-BE49-F238E27FC236}">
                <a16:creationId xmlns:a16="http://schemas.microsoft.com/office/drawing/2014/main" id="{4959DB0B-7034-C007-F0A0-33B348FF0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4367" y="8341333"/>
            <a:ext cx="543633" cy="543633"/>
          </a:xfrm>
          <a:prstGeom prst="rect">
            <a:avLst/>
          </a:prstGeom>
        </p:spPr>
      </p:pic>
      <p:pic>
        <p:nvPicPr>
          <p:cNvPr id="59" name="Graphic 58" descr="Rupee with solid fill">
            <a:extLst>
              <a:ext uri="{FF2B5EF4-FFF2-40B4-BE49-F238E27FC236}">
                <a16:creationId xmlns:a16="http://schemas.microsoft.com/office/drawing/2014/main" id="{EDA84A2D-AA30-50B5-C1BE-A7B0CC053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7627352" y="7970566"/>
            <a:ext cx="914400" cy="914400"/>
          </a:xfrm>
          <a:prstGeom prst="rect">
            <a:avLst/>
          </a:prstGeom>
        </p:spPr>
      </p:pic>
      <p:pic>
        <p:nvPicPr>
          <p:cNvPr id="60" name="Graphic 59" descr="Rupee with solid fill">
            <a:extLst>
              <a:ext uri="{FF2B5EF4-FFF2-40B4-BE49-F238E27FC236}">
                <a16:creationId xmlns:a16="http://schemas.microsoft.com/office/drawing/2014/main" id="{AC3895CE-519E-BE6D-B955-DEFD0FE85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77877">
            <a:off x="1481254" y="9970683"/>
            <a:ext cx="826048" cy="826048"/>
          </a:xfrm>
          <a:prstGeom prst="rect">
            <a:avLst/>
          </a:prstGeom>
        </p:spPr>
      </p:pic>
      <p:pic>
        <p:nvPicPr>
          <p:cNvPr id="61" name="Graphic 60" descr="Rupee with solid fill">
            <a:extLst>
              <a:ext uri="{FF2B5EF4-FFF2-40B4-BE49-F238E27FC236}">
                <a16:creationId xmlns:a16="http://schemas.microsoft.com/office/drawing/2014/main" id="{232F3823-5AD9-AA63-FDDB-0D1B1E108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5380830" y="10612883"/>
            <a:ext cx="914400" cy="914400"/>
          </a:xfrm>
          <a:prstGeom prst="rect">
            <a:avLst/>
          </a:prstGeom>
        </p:spPr>
      </p:pic>
      <p:pic>
        <p:nvPicPr>
          <p:cNvPr id="62" name="Graphic 61" descr="Rupee with solid fill">
            <a:extLst>
              <a:ext uri="{FF2B5EF4-FFF2-40B4-BE49-F238E27FC236}">
                <a16:creationId xmlns:a16="http://schemas.microsoft.com/office/drawing/2014/main" id="{EAFB8A97-6FA0-7B87-6C31-835AEA914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5203" y="7847577"/>
            <a:ext cx="466262" cy="466262"/>
          </a:xfrm>
          <a:prstGeom prst="rect">
            <a:avLst/>
          </a:prstGeom>
        </p:spPr>
      </p:pic>
      <p:pic>
        <p:nvPicPr>
          <p:cNvPr id="63" name="Graphic 62" descr="Rupee with solid fill">
            <a:extLst>
              <a:ext uri="{FF2B5EF4-FFF2-40B4-BE49-F238E27FC236}">
                <a16:creationId xmlns:a16="http://schemas.microsoft.com/office/drawing/2014/main" id="{72316868-3745-9ECF-07B4-B65ED8BE6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9806808" y="12173901"/>
            <a:ext cx="784261" cy="784261"/>
          </a:xfrm>
          <a:prstGeom prst="rect">
            <a:avLst/>
          </a:prstGeom>
        </p:spPr>
      </p:pic>
      <p:pic>
        <p:nvPicPr>
          <p:cNvPr id="64" name="Graphic 63" descr="Rupee with solid fill">
            <a:extLst>
              <a:ext uri="{FF2B5EF4-FFF2-40B4-BE49-F238E27FC236}">
                <a16:creationId xmlns:a16="http://schemas.microsoft.com/office/drawing/2014/main" id="{4B2B7B04-D71C-D7E9-5AE6-B013056C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77877">
            <a:off x="5693835" y="8968240"/>
            <a:ext cx="708483" cy="708483"/>
          </a:xfrm>
          <a:prstGeom prst="rect">
            <a:avLst/>
          </a:prstGeom>
        </p:spPr>
      </p:pic>
      <p:pic>
        <p:nvPicPr>
          <p:cNvPr id="65" name="Graphic 64" descr="Rupee with solid fill">
            <a:extLst>
              <a:ext uri="{FF2B5EF4-FFF2-40B4-BE49-F238E27FC236}">
                <a16:creationId xmlns:a16="http://schemas.microsoft.com/office/drawing/2014/main" id="{779E6850-169B-AEFD-4858-C521DBFBB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328435" y="9848501"/>
            <a:ext cx="784261" cy="784261"/>
          </a:xfrm>
          <a:prstGeom prst="rect">
            <a:avLst/>
          </a:prstGeom>
        </p:spPr>
      </p:pic>
      <p:pic>
        <p:nvPicPr>
          <p:cNvPr id="66" name="Graphic 65" descr="Rupee with solid fill">
            <a:extLst>
              <a:ext uri="{FF2B5EF4-FFF2-40B4-BE49-F238E27FC236}">
                <a16:creationId xmlns:a16="http://schemas.microsoft.com/office/drawing/2014/main" id="{E21DCDFE-DC80-74F9-19F7-DFC98C5E0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8770" y="10962115"/>
            <a:ext cx="543633" cy="543633"/>
          </a:xfrm>
          <a:prstGeom prst="rect">
            <a:avLst/>
          </a:prstGeom>
        </p:spPr>
      </p:pic>
      <p:pic>
        <p:nvPicPr>
          <p:cNvPr id="67" name="Graphic 66" descr="Rupee with solid fill">
            <a:extLst>
              <a:ext uri="{FF2B5EF4-FFF2-40B4-BE49-F238E27FC236}">
                <a16:creationId xmlns:a16="http://schemas.microsoft.com/office/drawing/2014/main" id="{8E8236E3-B110-DAB4-B03C-331C396EE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8071755" y="10591348"/>
            <a:ext cx="914400" cy="914400"/>
          </a:xfrm>
          <a:prstGeom prst="rect">
            <a:avLst/>
          </a:prstGeom>
        </p:spPr>
      </p:pic>
      <p:pic>
        <p:nvPicPr>
          <p:cNvPr id="68" name="Graphic 67" descr="Rupee with solid fill">
            <a:extLst>
              <a:ext uri="{FF2B5EF4-FFF2-40B4-BE49-F238E27FC236}">
                <a16:creationId xmlns:a16="http://schemas.microsoft.com/office/drawing/2014/main" id="{1996F382-BAE9-B267-BA05-05E26DC7C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3730814" y="9389060"/>
            <a:ext cx="914400" cy="914400"/>
          </a:xfrm>
          <a:prstGeom prst="rect">
            <a:avLst/>
          </a:prstGeom>
        </p:spPr>
      </p:pic>
      <p:pic>
        <p:nvPicPr>
          <p:cNvPr id="69" name="Graphic 68" descr="Rupee with solid fill">
            <a:extLst>
              <a:ext uri="{FF2B5EF4-FFF2-40B4-BE49-F238E27FC236}">
                <a16:creationId xmlns:a16="http://schemas.microsoft.com/office/drawing/2014/main" id="{7314C4E0-7CA6-5D2A-3FF7-FC64865F4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9569" y="9950103"/>
            <a:ext cx="466262" cy="466262"/>
          </a:xfrm>
          <a:prstGeom prst="rect">
            <a:avLst/>
          </a:prstGeom>
        </p:spPr>
      </p:pic>
      <p:pic>
        <p:nvPicPr>
          <p:cNvPr id="70" name="Graphic 69" descr="Rupee with solid fill">
            <a:extLst>
              <a:ext uri="{FF2B5EF4-FFF2-40B4-BE49-F238E27FC236}">
                <a16:creationId xmlns:a16="http://schemas.microsoft.com/office/drawing/2014/main" id="{41A7A26D-EA89-A147-A491-4B0CE9655B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23260">
            <a:off x="595133" y="8144296"/>
            <a:ext cx="784261" cy="784261"/>
          </a:xfrm>
          <a:prstGeom prst="rect">
            <a:avLst/>
          </a:prstGeom>
        </p:spPr>
      </p:pic>
      <p:pic>
        <p:nvPicPr>
          <p:cNvPr id="71" name="Graphic 70" descr="Rupee with solid fill">
            <a:extLst>
              <a:ext uri="{FF2B5EF4-FFF2-40B4-BE49-F238E27FC236}">
                <a16:creationId xmlns:a16="http://schemas.microsoft.com/office/drawing/2014/main" id="{D561115B-C4BC-4385-E41C-FD4378CD7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77877">
            <a:off x="4164907" y="12558763"/>
            <a:ext cx="708483" cy="708483"/>
          </a:xfrm>
          <a:prstGeom prst="rect">
            <a:avLst/>
          </a:prstGeom>
        </p:spPr>
      </p:pic>
      <p:pic>
        <p:nvPicPr>
          <p:cNvPr id="72" name="Graphic 71" descr="Rupee with solid fill">
            <a:extLst>
              <a:ext uri="{FF2B5EF4-FFF2-40B4-BE49-F238E27FC236}">
                <a16:creationId xmlns:a16="http://schemas.microsoft.com/office/drawing/2014/main" id="{0611260C-6A6B-0484-FC5E-6163DCDE1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7683">
            <a:off x="9881657" y="7819431"/>
            <a:ext cx="784261" cy="784261"/>
          </a:xfrm>
          <a:prstGeom prst="rect">
            <a:avLst/>
          </a:prstGeom>
        </p:spPr>
      </p:pic>
      <p:pic>
        <p:nvPicPr>
          <p:cNvPr id="21" name="Picture 20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2ACFAC37-9084-8FB3-5B2D-B9E7E257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5" y="3942328"/>
            <a:ext cx="420125" cy="3628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61B82D-4005-D9D1-88CD-FD1FC426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48" y="1913994"/>
            <a:ext cx="279352" cy="2793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F6F082-32AE-E620-C5E8-EE0D3DB0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85" y="1165485"/>
            <a:ext cx="278841" cy="3020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4116D3-662D-A9AF-C3DC-F3FCD1E5A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5" y="5798739"/>
            <a:ext cx="482815" cy="355758"/>
          </a:xfrm>
          <a:prstGeom prst="rect">
            <a:avLst/>
          </a:prstGeom>
        </p:spPr>
      </p:pic>
      <p:pic>
        <p:nvPicPr>
          <p:cNvPr id="31" name="Picture 30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2CC896ED-1A7B-2ADB-1BFC-4AE2DAAF2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2982361" y="1432961"/>
            <a:ext cx="376152" cy="324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010FF2-1BF0-4D90-B660-C39AE7DAB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4467789" y="806912"/>
            <a:ext cx="250113" cy="2501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58DCA9-FEAF-F2B6-4F07-8283D7D4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1135236" y="969436"/>
            <a:ext cx="249655" cy="2704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AA8A03-1873-11C4-C94E-66A8AFC4A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156151" y="3289371"/>
            <a:ext cx="432280" cy="3185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A32A4B-92FF-C66C-A292-EDCFD71C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31" y="302626"/>
            <a:ext cx="279352" cy="279352"/>
          </a:xfrm>
          <a:prstGeom prst="rect">
            <a:avLst/>
          </a:prstGeom>
        </p:spPr>
      </p:pic>
      <p:pic>
        <p:nvPicPr>
          <p:cNvPr id="45" name="Picture 44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FE5E39CB-6024-03DA-0C51-DAADCC7908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3" y="5397517"/>
            <a:ext cx="307634" cy="2656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0A0242-15B9-D2B7-C3C0-6D995BC45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2" y="6286416"/>
            <a:ext cx="278841" cy="302077"/>
          </a:xfrm>
          <a:prstGeom prst="rect">
            <a:avLst/>
          </a:prstGeom>
        </p:spPr>
      </p:pic>
      <p:pic>
        <p:nvPicPr>
          <p:cNvPr id="47" name="Picture 46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C855DE04-13CF-E807-5048-C316F9A32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5732"/>
            <a:ext cx="12192000" cy="360115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19E228D-908F-71D7-10AF-3657DD7DEB0E}"/>
              </a:ext>
            </a:extLst>
          </p:cNvPr>
          <p:cNvGrpSpPr/>
          <p:nvPr/>
        </p:nvGrpSpPr>
        <p:grpSpPr>
          <a:xfrm>
            <a:off x="26949824" y="872115"/>
            <a:ext cx="13761720" cy="1446550"/>
            <a:chOff x="-148735" y="3426304"/>
            <a:chExt cx="12192000" cy="14279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19808-38E6-1BDB-0D3F-BA42DBE6722A}"/>
                </a:ext>
              </a:extLst>
            </p:cNvPr>
            <p:cNvSpPr txBox="1"/>
            <p:nvPr/>
          </p:nvSpPr>
          <p:spPr>
            <a:xfrm>
              <a:off x="-148735" y="3426304"/>
              <a:ext cx="12192000" cy="1427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b="1" dirty="0">
                  <a:ln w="257175">
                    <a:gradFill>
                      <a:gsLst>
                        <a:gs pos="0">
                          <a:srgbClr val="3D83F3"/>
                        </a:gs>
                        <a:gs pos="74000">
                          <a:srgbClr val="2DA94F"/>
                        </a:gs>
                        <a:gs pos="98000">
                          <a:srgbClr val="FDBD00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rPr>
                <a:t>THANK YOU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E9A20-6281-9C70-9E6C-A9E385769E87}"/>
                </a:ext>
              </a:extLst>
            </p:cNvPr>
            <p:cNvSpPr txBox="1"/>
            <p:nvPr/>
          </p:nvSpPr>
          <p:spPr>
            <a:xfrm>
              <a:off x="-148735" y="3426304"/>
              <a:ext cx="12192000" cy="1427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b="1" dirty="0">
                  <a:solidFill>
                    <a:schemeClr val="bg1"/>
                  </a:solidFill>
                </a:rPr>
                <a:t>THANK YOU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938A7B-F132-C2D1-38B7-A4BE0B881E3A}"/>
              </a:ext>
            </a:extLst>
          </p:cNvPr>
          <p:cNvGrpSpPr/>
          <p:nvPr/>
        </p:nvGrpSpPr>
        <p:grpSpPr>
          <a:xfrm>
            <a:off x="-9716276" y="1692210"/>
            <a:ext cx="7159816" cy="3512844"/>
            <a:chOff x="1640289" y="1883122"/>
            <a:chExt cx="7159816" cy="351284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152B717-4045-9DC9-E2C8-E8523B172217}"/>
                </a:ext>
              </a:extLst>
            </p:cNvPr>
            <p:cNvSpPr/>
            <p:nvPr/>
          </p:nvSpPr>
          <p:spPr>
            <a:xfrm>
              <a:off x="1640289" y="1883122"/>
              <a:ext cx="3635096" cy="3512844"/>
            </a:xfrm>
            <a:prstGeom prst="roundRect">
              <a:avLst>
                <a:gd name="adj" fmla="val 10111"/>
              </a:avLst>
            </a:prstGeom>
            <a:solidFill>
              <a:srgbClr val="F2B3B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 3">
              <a:extLst>
                <a:ext uri="{FF2B5EF4-FFF2-40B4-BE49-F238E27FC236}">
                  <a16:creationId xmlns:a16="http://schemas.microsoft.com/office/drawing/2014/main" id="{7F0B8431-E350-2704-C03C-7564D570874C}"/>
                </a:ext>
              </a:extLst>
            </p:cNvPr>
            <p:cNvSpPr/>
            <p:nvPr/>
          </p:nvSpPr>
          <p:spPr>
            <a:xfrm>
              <a:off x="1946510" y="2168051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l" rtl="0" eaLnBrk="1" latinLnBrk="0" hangingPunct="1">
                <a:lnSpc>
                  <a:spcPts val="3356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</a:pPr>
              <a:r>
                <a:rPr lang="en-US" sz="2000" b="1" kern="12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Priyanshu Maurya, 220827</a:t>
              </a:r>
              <a:endParaRPr lang="en-IN" sz="2000" b="1" dirty="0">
                <a:effectLst/>
              </a:endParaRPr>
            </a:p>
          </p:txBody>
        </p:sp>
        <p:sp>
          <p:nvSpPr>
            <p:cNvPr id="56" name="Text 4">
              <a:extLst>
                <a:ext uri="{FF2B5EF4-FFF2-40B4-BE49-F238E27FC236}">
                  <a16:creationId xmlns:a16="http://schemas.microsoft.com/office/drawing/2014/main" id="{E1A0D1C5-8544-1D33-85C8-28962ACD37F3}"/>
                </a:ext>
              </a:extLst>
            </p:cNvPr>
            <p:cNvSpPr/>
            <p:nvPr/>
          </p:nvSpPr>
          <p:spPr>
            <a:xfrm>
              <a:off x="1946510" y="2656803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Vasudeva H N, 221175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Text 5">
              <a:extLst>
                <a:ext uri="{FF2B5EF4-FFF2-40B4-BE49-F238E27FC236}">
                  <a16:creationId xmlns:a16="http://schemas.microsoft.com/office/drawing/2014/main" id="{DD29F567-0C1D-AB36-F2F8-FA7A9F4C842A}"/>
                </a:ext>
              </a:extLst>
            </p:cNvPr>
            <p:cNvSpPr/>
            <p:nvPr/>
          </p:nvSpPr>
          <p:spPr>
            <a:xfrm>
              <a:off x="1946510" y="3145554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Chunduri Nishanth, 220318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" name="Text 6">
              <a:extLst>
                <a:ext uri="{FF2B5EF4-FFF2-40B4-BE49-F238E27FC236}">
                  <a16:creationId xmlns:a16="http://schemas.microsoft.com/office/drawing/2014/main" id="{87A0B76E-492B-28F7-27A4-633C53CF3120}"/>
                </a:ext>
              </a:extLst>
            </p:cNvPr>
            <p:cNvSpPr/>
            <p:nvPr/>
          </p:nvSpPr>
          <p:spPr>
            <a:xfrm>
              <a:off x="1946510" y="3634306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Shreya Verma, 211003</a:t>
              </a:r>
            </a:p>
          </p:txBody>
        </p:sp>
        <p:sp>
          <p:nvSpPr>
            <p:cNvPr id="74" name="Text 7">
              <a:extLst>
                <a:ext uri="{FF2B5EF4-FFF2-40B4-BE49-F238E27FC236}">
                  <a16:creationId xmlns:a16="http://schemas.microsoft.com/office/drawing/2014/main" id="{72DA9719-59FB-8EC3-0C08-B3642E490825}"/>
                </a:ext>
              </a:extLst>
            </p:cNvPr>
            <p:cNvSpPr/>
            <p:nvPr/>
          </p:nvSpPr>
          <p:spPr>
            <a:xfrm>
              <a:off x="1946510" y="4123057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Varsha Khandelwal, 221171</a:t>
              </a:r>
            </a:p>
          </p:txBody>
        </p:sp>
        <p:sp>
          <p:nvSpPr>
            <p:cNvPr id="75" name="Text 8">
              <a:extLst>
                <a:ext uri="{FF2B5EF4-FFF2-40B4-BE49-F238E27FC236}">
                  <a16:creationId xmlns:a16="http://schemas.microsoft.com/office/drawing/2014/main" id="{6FBACB40-3DCF-5F73-826F-4D0222399551}"/>
                </a:ext>
              </a:extLst>
            </p:cNvPr>
            <p:cNvSpPr/>
            <p:nvPr/>
          </p:nvSpPr>
          <p:spPr>
            <a:xfrm>
              <a:off x="1946510" y="4611809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Ayush Pratap Singh, 220270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FD0DAFF-F381-BB78-01C0-A0F9ECED241D}"/>
              </a:ext>
            </a:extLst>
          </p:cNvPr>
          <p:cNvSpPr/>
          <p:nvPr/>
        </p:nvSpPr>
        <p:spPr>
          <a:xfrm>
            <a:off x="-18402467" y="-800933"/>
            <a:ext cx="2150348" cy="800933"/>
          </a:xfrm>
          <a:custGeom>
            <a:avLst/>
            <a:gdLst/>
            <a:ahLst/>
            <a:cxnLst/>
            <a:rect l="l" t="t" r="r" b="b"/>
            <a:pathLst>
              <a:path w="2150348" h="800933">
                <a:moveTo>
                  <a:pt x="1461959" y="302748"/>
                </a:moveTo>
                <a:lnTo>
                  <a:pt x="1486962" y="302748"/>
                </a:lnTo>
                <a:cubicBezTo>
                  <a:pt x="1493064" y="302748"/>
                  <a:pt x="1498980" y="303157"/>
                  <a:pt x="1504710" y="303976"/>
                </a:cubicBezTo>
                <a:cubicBezTo>
                  <a:pt x="1510440" y="304794"/>
                  <a:pt x="1515909" y="306766"/>
                  <a:pt x="1521118" y="309892"/>
                </a:cubicBezTo>
                <a:cubicBezTo>
                  <a:pt x="1526327" y="313017"/>
                  <a:pt x="1530718" y="317854"/>
                  <a:pt x="1534289" y="324402"/>
                </a:cubicBezTo>
                <a:cubicBezTo>
                  <a:pt x="1537861" y="330951"/>
                  <a:pt x="1539647" y="339285"/>
                  <a:pt x="1539647" y="349405"/>
                </a:cubicBezTo>
                <a:cubicBezTo>
                  <a:pt x="1539647" y="356847"/>
                  <a:pt x="1538605" y="363730"/>
                  <a:pt x="1536522" y="370055"/>
                </a:cubicBezTo>
                <a:cubicBezTo>
                  <a:pt x="1534438" y="376381"/>
                  <a:pt x="1531387" y="381813"/>
                  <a:pt x="1527369" y="386352"/>
                </a:cubicBezTo>
                <a:cubicBezTo>
                  <a:pt x="1523351" y="390891"/>
                  <a:pt x="1518179" y="394426"/>
                  <a:pt x="1511854" y="396956"/>
                </a:cubicBezTo>
                <a:cubicBezTo>
                  <a:pt x="1505528" y="399486"/>
                  <a:pt x="1497678" y="400751"/>
                  <a:pt x="1488302" y="400751"/>
                </a:cubicBezTo>
                <a:lnTo>
                  <a:pt x="1461959" y="400751"/>
                </a:lnTo>
                <a:close/>
                <a:moveTo>
                  <a:pt x="604709" y="302301"/>
                </a:moveTo>
                <a:lnTo>
                  <a:pt x="631052" y="302301"/>
                </a:lnTo>
                <a:cubicBezTo>
                  <a:pt x="637749" y="302301"/>
                  <a:pt x="642995" y="302525"/>
                  <a:pt x="646790" y="302971"/>
                </a:cubicBezTo>
                <a:cubicBezTo>
                  <a:pt x="650585" y="303418"/>
                  <a:pt x="653971" y="304013"/>
                  <a:pt x="656948" y="304757"/>
                </a:cubicBezTo>
                <a:cubicBezTo>
                  <a:pt x="666770" y="307436"/>
                  <a:pt x="673840" y="312050"/>
                  <a:pt x="678156" y="318598"/>
                </a:cubicBezTo>
                <a:cubicBezTo>
                  <a:pt x="682472" y="325146"/>
                  <a:pt x="684630" y="333183"/>
                  <a:pt x="684630" y="342708"/>
                </a:cubicBezTo>
                <a:cubicBezTo>
                  <a:pt x="684630" y="348959"/>
                  <a:pt x="683588" y="354614"/>
                  <a:pt x="681504" y="359675"/>
                </a:cubicBezTo>
                <a:cubicBezTo>
                  <a:pt x="679421" y="364735"/>
                  <a:pt x="676295" y="369088"/>
                  <a:pt x="672128" y="372734"/>
                </a:cubicBezTo>
                <a:cubicBezTo>
                  <a:pt x="667961" y="376381"/>
                  <a:pt x="662752" y="379208"/>
                  <a:pt x="656501" y="381217"/>
                </a:cubicBezTo>
                <a:cubicBezTo>
                  <a:pt x="650250" y="383227"/>
                  <a:pt x="642958" y="384231"/>
                  <a:pt x="634623" y="384231"/>
                </a:cubicBezTo>
                <a:lnTo>
                  <a:pt x="604709" y="384231"/>
                </a:lnTo>
                <a:close/>
                <a:moveTo>
                  <a:pt x="927071" y="300515"/>
                </a:moveTo>
                <a:cubicBezTo>
                  <a:pt x="941358" y="300515"/>
                  <a:pt x="953264" y="302934"/>
                  <a:pt x="962789" y="307771"/>
                </a:cubicBezTo>
                <a:cubicBezTo>
                  <a:pt x="972314" y="312608"/>
                  <a:pt x="979942" y="319454"/>
                  <a:pt x="985672" y="328309"/>
                </a:cubicBezTo>
                <a:cubicBezTo>
                  <a:pt x="991402" y="337164"/>
                  <a:pt x="995457" y="347806"/>
                  <a:pt x="997838" y="360233"/>
                </a:cubicBezTo>
                <a:cubicBezTo>
                  <a:pt x="1000220" y="372660"/>
                  <a:pt x="1001410" y="386464"/>
                  <a:pt x="1001410" y="401644"/>
                </a:cubicBezTo>
                <a:cubicBezTo>
                  <a:pt x="1001410" y="415485"/>
                  <a:pt x="1000182" y="428545"/>
                  <a:pt x="997727" y="440823"/>
                </a:cubicBezTo>
                <a:cubicBezTo>
                  <a:pt x="995271" y="453101"/>
                  <a:pt x="991067" y="463854"/>
                  <a:pt x="985114" y="473082"/>
                </a:cubicBezTo>
                <a:cubicBezTo>
                  <a:pt x="979160" y="482309"/>
                  <a:pt x="971347" y="489602"/>
                  <a:pt x="961673" y="494959"/>
                </a:cubicBezTo>
                <a:cubicBezTo>
                  <a:pt x="951999" y="500317"/>
                  <a:pt x="939944" y="502996"/>
                  <a:pt x="925508" y="502996"/>
                </a:cubicBezTo>
                <a:cubicBezTo>
                  <a:pt x="911072" y="502996"/>
                  <a:pt x="899091" y="500652"/>
                  <a:pt x="889566" y="495964"/>
                </a:cubicBezTo>
                <a:cubicBezTo>
                  <a:pt x="880041" y="491276"/>
                  <a:pt x="872451" y="484467"/>
                  <a:pt x="866795" y="475537"/>
                </a:cubicBezTo>
                <a:cubicBezTo>
                  <a:pt x="861140" y="466608"/>
                  <a:pt x="857121" y="455855"/>
                  <a:pt x="854740" y="443279"/>
                </a:cubicBezTo>
                <a:cubicBezTo>
                  <a:pt x="852359" y="430703"/>
                  <a:pt x="851168" y="416527"/>
                  <a:pt x="851168" y="400751"/>
                </a:cubicBezTo>
                <a:cubicBezTo>
                  <a:pt x="851168" y="387208"/>
                  <a:pt x="852396" y="374371"/>
                  <a:pt x="854852" y="362242"/>
                </a:cubicBezTo>
                <a:cubicBezTo>
                  <a:pt x="857307" y="350112"/>
                  <a:pt x="861512" y="339508"/>
                  <a:pt x="867465" y="330430"/>
                </a:cubicBezTo>
                <a:cubicBezTo>
                  <a:pt x="873418" y="321351"/>
                  <a:pt x="881232" y="314096"/>
                  <a:pt x="890905" y="308664"/>
                </a:cubicBezTo>
                <a:cubicBezTo>
                  <a:pt x="900579" y="303232"/>
                  <a:pt x="912634" y="300515"/>
                  <a:pt x="927071" y="300515"/>
                </a:cubicBezTo>
                <a:close/>
                <a:moveTo>
                  <a:pt x="1827630" y="297390"/>
                </a:moveTo>
                <a:cubicBezTo>
                  <a:pt x="1834774" y="297390"/>
                  <a:pt x="1841024" y="298729"/>
                  <a:pt x="1846382" y="301408"/>
                </a:cubicBezTo>
                <a:cubicBezTo>
                  <a:pt x="1851740" y="304087"/>
                  <a:pt x="1856205" y="308627"/>
                  <a:pt x="1859777" y="315026"/>
                </a:cubicBezTo>
                <a:cubicBezTo>
                  <a:pt x="1863349" y="321426"/>
                  <a:pt x="1866027" y="329983"/>
                  <a:pt x="1867813" y="340699"/>
                </a:cubicBezTo>
                <a:cubicBezTo>
                  <a:pt x="1869599" y="351415"/>
                  <a:pt x="1870492" y="364735"/>
                  <a:pt x="1870492" y="380659"/>
                </a:cubicBezTo>
                <a:cubicBezTo>
                  <a:pt x="1864539" y="384975"/>
                  <a:pt x="1857730" y="388436"/>
                  <a:pt x="1850066" y="391040"/>
                </a:cubicBezTo>
                <a:cubicBezTo>
                  <a:pt x="1842401" y="393645"/>
                  <a:pt x="1834253" y="394947"/>
                  <a:pt x="1825621" y="394947"/>
                </a:cubicBezTo>
                <a:cubicBezTo>
                  <a:pt x="1818626" y="394947"/>
                  <a:pt x="1812673" y="393979"/>
                  <a:pt x="1807761" y="392045"/>
                </a:cubicBezTo>
                <a:cubicBezTo>
                  <a:pt x="1802850" y="390110"/>
                  <a:pt x="1798869" y="387171"/>
                  <a:pt x="1795818" y="383227"/>
                </a:cubicBezTo>
                <a:cubicBezTo>
                  <a:pt x="1792767" y="379283"/>
                  <a:pt x="1790534" y="374297"/>
                  <a:pt x="1789121" y="368269"/>
                </a:cubicBezTo>
                <a:cubicBezTo>
                  <a:pt x="1787707" y="362242"/>
                  <a:pt x="1787000" y="355284"/>
                  <a:pt x="1787000" y="347396"/>
                </a:cubicBezTo>
                <a:cubicBezTo>
                  <a:pt x="1787000" y="340104"/>
                  <a:pt x="1787818" y="333406"/>
                  <a:pt x="1789455" y="327304"/>
                </a:cubicBezTo>
                <a:cubicBezTo>
                  <a:pt x="1791092" y="321203"/>
                  <a:pt x="1793585" y="315919"/>
                  <a:pt x="1796934" y="311454"/>
                </a:cubicBezTo>
                <a:cubicBezTo>
                  <a:pt x="1800283" y="306989"/>
                  <a:pt x="1804487" y="303529"/>
                  <a:pt x="1809547" y="301074"/>
                </a:cubicBezTo>
                <a:cubicBezTo>
                  <a:pt x="1814607" y="298618"/>
                  <a:pt x="1820635" y="297390"/>
                  <a:pt x="1827630" y="297390"/>
                </a:cubicBezTo>
                <a:close/>
                <a:moveTo>
                  <a:pt x="1423115" y="257430"/>
                </a:moveTo>
                <a:cubicBezTo>
                  <a:pt x="1417162" y="257430"/>
                  <a:pt x="1412362" y="259178"/>
                  <a:pt x="1408716" y="262676"/>
                </a:cubicBezTo>
                <a:cubicBezTo>
                  <a:pt x="1405069" y="266173"/>
                  <a:pt x="1403246" y="271420"/>
                  <a:pt x="1403246" y="278414"/>
                </a:cubicBezTo>
                <a:lnTo>
                  <a:pt x="1403246" y="538268"/>
                </a:lnTo>
                <a:cubicBezTo>
                  <a:pt x="1403246" y="539757"/>
                  <a:pt x="1403693" y="541096"/>
                  <a:pt x="1404586" y="542287"/>
                </a:cubicBezTo>
                <a:cubicBezTo>
                  <a:pt x="1405479" y="543477"/>
                  <a:pt x="1407041" y="544445"/>
                  <a:pt x="1409274" y="545189"/>
                </a:cubicBezTo>
                <a:cubicBezTo>
                  <a:pt x="1411506" y="545933"/>
                  <a:pt x="1414520" y="546528"/>
                  <a:pt x="1418315" y="546975"/>
                </a:cubicBezTo>
                <a:cubicBezTo>
                  <a:pt x="1422110" y="547421"/>
                  <a:pt x="1426836" y="547645"/>
                  <a:pt x="1432491" y="547645"/>
                </a:cubicBezTo>
                <a:cubicBezTo>
                  <a:pt x="1438295" y="547645"/>
                  <a:pt x="1443058" y="547421"/>
                  <a:pt x="1446778" y="546975"/>
                </a:cubicBezTo>
                <a:cubicBezTo>
                  <a:pt x="1450499" y="546528"/>
                  <a:pt x="1453476" y="545933"/>
                  <a:pt x="1455708" y="545189"/>
                </a:cubicBezTo>
                <a:cubicBezTo>
                  <a:pt x="1457941" y="544445"/>
                  <a:pt x="1459541" y="543477"/>
                  <a:pt x="1460508" y="542287"/>
                </a:cubicBezTo>
                <a:cubicBezTo>
                  <a:pt x="1461475" y="541096"/>
                  <a:pt x="1461959" y="539757"/>
                  <a:pt x="1461959" y="538268"/>
                </a:cubicBezTo>
                <a:lnTo>
                  <a:pt x="1461959" y="446069"/>
                </a:lnTo>
                <a:lnTo>
                  <a:pt x="1486069" y="446069"/>
                </a:lnTo>
                <a:cubicBezTo>
                  <a:pt x="1505119" y="446069"/>
                  <a:pt x="1521676" y="443837"/>
                  <a:pt x="1535741" y="439372"/>
                </a:cubicBezTo>
                <a:cubicBezTo>
                  <a:pt x="1549805" y="434907"/>
                  <a:pt x="1561674" y="428396"/>
                  <a:pt x="1571348" y="419838"/>
                </a:cubicBezTo>
                <a:cubicBezTo>
                  <a:pt x="1581021" y="411281"/>
                  <a:pt x="1588388" y="400751"/>
                  <a:pt x="1593449" y="388250"/>
                </a:cubicBezTo>
                <a:cubicBezTo>
                  <a:pt x="1598509" y="375748"/>
                  <a:pt x="1601039" y="361386"/>
                  <a:pt x="1601039" y="345164"/>
                </a:cubicBezTo>
                <a:cubicBezTo>
                  <a:pt x="1601039" y="333406"/>
                  <a:pt x="1599402" y="322802"/>
                  <a:pt x="1596128" y="313352"/>
                </a:cubicBezTo>
                <a:cubicBezTo>
                  <a:pt x="1592853" y="303901"/>
                  <a:pt x="1588091" y="295641"/>
                  <a:pt x="1581840" y="288572"/>
                </a:cubicBezTo>
                <a:cubicBezTo>
                  <a:pt x="1575589" y="281503"/>
                  <a:pt x="1568036" y="275661"/>
                  <a:pt x="1559181" y="271047"/>
                </a:cubicBezTo>
                <a:cubicBezTo>
                  <a:pt x="1550326" y="266434"/>
                  <a:pt x="1541582" y="263271"/>
                  <a:pt x="1532950" y="261560"/>
                </a:cubicBezTo>
                <a:cubicBezTo>
                  <a:pt x="1524318" y="259848"/>
                  <a:pt x="1516914" y="258732"/>
                  <a:pt x="1510737" y="258211"/>
                </a:cubicBezTo>
                <a:cubicBezTo>
                  <a:pt x="1504561" y="257690"/>
                  <a:pt x="1498050" y="257430"/>
                  <a:pt x="1491204" y="257430"/>
                </a:cubicBezTo>
                <a:close/>
                <a:moveTo>
                  <a:pt x="563409" y="257430"/>
                </a:moveTo>
                <a:cubicBezTo>
                  <a:pt x="558498" y="257430"/>
                  <a:pt x="554368" y="258881"/>
                  <a:pt x="551019" y="261783"/>
                </a:cubicBezTo>
                <a:cubicBezTo>
                  <a:pt x="547671" y="264685"/>
                  <a:pt x="545996" y="269410"/>
                  <a:pt x="545996" y="275959"/>
                </a:cubicBezTo>
                <a:lnTo>
                  <a:pt x="545996" y="538268"/>
                </a:lnTo>
                <a:cubicBezTo>
                  <a:pt x="545996" y="539757"/>
                  <a:pt x="546443" y="541096"/>
                  <a:pt x="547336" y="542287"/>
                </a:cubicBezTo>
                <a:cubicBezTo>
                  <a:pt x="548229" y="543477"/>
                  <a:pt x="549791" y="544445"/>
                  <a:pt x="552024" y="545189"/>
                </a:cubicBezTo>
                <a:cubicBezTo>
                  <a:pt x="554256" y="545933"/>
                  <a:pt x="557270" y="546528"/>
                  <a:pt x="561065" y="546975"/>
                </a:cubicBezTo>
                <a:cubicBezTo>
                  <a:pt x="564860" y="547421"/>
                  <a:pt x="569585" y="547645"/>
                  <a:pt x="575241" y="547645"/>
                </a:cubicBezTo>
                <a:cubicBezTo>
                  <a:pt x="581045" y="547645"/>
                  <a:pt x="585808" y="547421"/>
                  <a:pt x="589528" y="546975"/>
                </a:cubicBezTo>
                <a:cubicBezTo>
                  <a:pt x="593249" y="546528"/>
                  <a:pt x="596226" y="545933"/>
                  <a:pt x="598458" y="545189"/>
                </a:cubicBezTo>
                <a:cubicBezTo>
                  <a:pt x="600691" y="544445"/>
                  <a:pt x="602290" y="543477"/>
                  <a:pt x="603258" y="542287"/>
                </a:cubicBezTo>
                <a:cubicBezTo>
                  <a:pt x="604225" y="541096"/>
                  <a:pt x="604709" y="539757"/>
                  <a:pt x="604709" y="538268"/>
                </a:cubicBezTo>
                <a:lnTo>
                  <a:pt x="604709" y="428210"/>
                </a:lnTo>
                <a:lnTo>
                  <a:pt x="623015" y="428210"/>
                </a:lnTo>
                <a:cubicBezTo>
                  <a:pt x="629266" y="428210"/>
                  <a:pt x="634772" y="429177"/>
                  <a:pt x="639535" y="431112"/>
                </a:cubicBezTo>
                <a:cubicBezTo>
                  <a:pt x="644297" y="433047"/>
                  <a:pt x="648502" y="435912"/>
                  <a:pt x="652148" y="439707"/>
                </a:cubicBezTo>
                <a:cubicBezTo>
                  <a:pt x="655794" y="443502"/>
                  <a:pt x="659106" y="448227"/>
                  <a:pt x="662082" y="453883"/>
                </a:cubicBezTo>
                <a:cubicBezTo>
                  <a:pt x="665059" y="459538"/>
                  <a:pt x="668110" y="466012"/>
                  <a:pt x="671235" y="473305"/>
                </a:cubicBezTo>
                <a:lnTo>
                  <a:pt x="697131" y="537822"/>
                </a:lnTo>
                <a:cubicBezTo>
                  <a:pt x="697727" y="539608"/>
                  <a:pt x="698471" y="541133"/>
                  <a:pt x="699364" y="542398"/>
                </a:cubicBezTo>
                <a:cubicBezTo>
                  <a:pt x="700257" y="543663"/>
                  <a:pt x="701782" y="544705"/>
                  <a:pt x="703940" y="545524"/>
                </a:cubicBezTo>
                <a:cubicBezTo>
                  <a:pt x="706098" y="546342"/>
                  <a:pt x="709037" y="546900"/>
                  <a:pt x="712758" y="547198"/>
                </a:cubicBezTo>
                <a:cubicBezTo>
                  <a:pt x="716479" y="547496"/>
                  <a:pt x="721465" y="547645"/>
                  <a:pt x="727715" y="547645"/>
                </a:cubicBezTo>
                <a:cubicBezTo>
                  <a:pt x="735157" y="547645"/>
                  <a:pt x="741036" y="547496"/>
                  <a:pt x="745352" y="547198"/>
                </a:cubicBezTo>
                <a:cubicBezTo>
                  <a:pt x="749668" y="546900"/>
                  <a:pt x="752942" y="546379"/>
                  <a:pt x="755174" y="545635"/>
                </a:cubicBezTo>
                <a:cubicBezTo>
                  <a:pt x="757407" y="544891"/>
                  <a:pt x="758821" y="543961"/>
                  <a:pt x="759416" y="542845"/>
                </a:cubicBezTo>
                <a:cubicBezTo>
                  <a:pt x="760011" y="541729"/>
                  <a:pt x="760309" y="540352"/>
                  <a:pt x="760309" y="538715"/>
                </a:cubicBezTo>
                <a:cubicBezTo>
                  <a:pt x="760309" y="537227"/>
                  <a:pt x="759937" y="535180"/>
                  <a:pt x="759193" y="532576"/>
                </a:cubicBezTo>
                <a:cubicBezTo>
                  <a:pt x="758448" y="529971"/>
                  <a:pt x="756960" y="525841"/>
                  <a:pt x="754728" y="520186"/>
                </a:cubicBezTo>
                <a:lnTo>
                  <a:pt x="730394" y="463259"/>
                </a:lnTo>
                <a:cubicBezTo>
                  <a:pt x="727567" y="456413"/>
                  <a:pt x="724664" y="450274"/>
                  <a:pt x="721688" y="444841"/>
                </a:cubicBezTo>
                <a:cubicBezTo>
                  <a:pt x="718711" y="439409"/>
                  <a:pt x="715549" y="434572"/>
                  <a:pt x="712200" y="430331"/>
                </a:cubicBezTo>
                <a:cubicBezTo>
                  <a:pt x="708851" y="426089"/>
                  <a:pt x="705280" y="422480"/>
                  <a:pt x="701484" y="419504"/>
                </a:cubicBezTo>
                <a:cubicBezTo>
                  <a:pt x="697689" y="416527"/>
                  <a:pt x="693634" y="413997"/>
                  <a:pt x="689318" y="411913"/>
                </a:cubicBezTo>
                <a:cubicBezTo>
                  <a:pt x="698247" y="409086"/>
                  <a:pt x="706210" y="405365"/>
                  <a:pt x="713205" y="400751"/>
                </a:cubicBezTo>
                <a:cubicBezTo>
                  <a:pt x="720200" y="396137"/>
                  <a:pt x="726078" y="390705"/>
                  <a:pt x="730841" y="384454"/>
                </a:cubicBezTo>
                <a:cubicBezTo>
                  <a:pt x="735603" y="378204"/>
                  <a:pt x="739212" y="371097"/>
                  <a:pt x="741668" y="363135"/>
                </a:cubicBezTo>
                <a:cubicBezTo>
                  <a:pt x="744124" y="355173"/>
                  <a:pt x="745352" y="346354"/>
                  <a:pt x="745352" y="336681"/>
                </a:cubicBezTo>
                <a:cubicBezTo>
                  <a:pt x="745352" y="325221"/>
                  <a:pt x="743640" y="315063"/>
                  <a:pt x="740217" y="306208"/>
                </a:cubicBezTo>
                <a:cubicBezTo>
                  <a:pt x="736794" y="297353"/>
                  <a:pt x="731845" y="289688"/>
                  <a:pt x="725371" y="283214"/>
                </a:cubicBezTo>
                <a:cubicBezTo>
                  <a:pt x="718897" y="276740"/>
                  <a:pt x="711009" y="271494"/>
                  <a:pt x="701708" y="267476"/>
                </a:cubicBezTo>
                <a:cubicBezTo>
                  <a:pt x="692406" y="263457"/>
                  <a:pt x="681951" y="260629"/>
                  <a:pt x="670342" y="258992"/>
                </a:cubicBezTo>
                <a:cubicBezTo>
                  <a:pt x="666324" y="258546"/>
                  <a:pt x="661859" y="258174"/>
                  <a:pt x="656948" y="257876"/>
                </a:cubicBezTo>
                <a:cubicBezTo>
                  <a:pt x="652036" y="257579"/>
                  <a:pt x="645785" y="257430"/>
                  <a:pt x="638195" y="257430"/>
                </a:cubicBezTo>
                <a:close/>
                <a:moveTo>
                  <a:pt x="1137216" y="256090"/>
                </a:moveTo>
                <a:cubicBezTo>
                  <a:pt x="1131412" y="256090"/>
                  <a:pt x="1126649" y="256313"/>
                  <a:pt x="1122928" y="256760"/>
                </a:cubicBezTo>
                <a:cubicBezTo>
                  <a:pt x="1119208" y="257206"/>
                  <a:pt x="1116194" y="257802"/>
                  <a:pt x="1113887" y="258546"/>
                </a:cubicBezTo>
                <a:cubicBezTo>
                  <a:pt x="1111580" y="259290"/>
                  <a:pt x="1109980" y="260257"/>
                  <a:pt x="1109087" y="261448"/>
                </a:cubicBezTo>
                <a:cubicBezTo>
                  <a:pt x="1108194" y="262639"/>
                  <a:pt x="1107748" y="263978"/>
                  <a:pt x="1107748" y="265466"/>
                </a:cubicBezTo>
                <a:lnTo>
                  <a:pt x="1107748" y="441158"/>
                </a:lnTo>
                <a:cubicBezTo>
                  <a:pt x="1107748" y="459613"/>
                  <a:pt x="1110390" y="475723"/>
                  <a:pt x="1115673" y="489490"/>
                </a:cubicBezTo>
                <a:cubicBezTo>
                  <a:pt x="1120956" y="503257"/>
                  <a:pt x="1128584" y="514754"/>
                  <a:pt x="1138555" y="523981"/>
                </a:cubicBezTo>
                <a:cubicBezTo>
                  <a:pt x="1148527" y="533208"/>
                  <a:pt x="1160731" y="540091"/>
                  <a:pt x="1175167" y="544631"/>
                </a:cubicBezTo>
                <a:cubicBezTo>
                  <a:pt x="1189603" y="549170"/>
                  <a:pt x="1205900" y="551440"/>
                  <a:pt x="1224057" y="551440"/>
                </a:cubicBezTo>
                <a:cubicBezTo>
                  <a:pt x="1243405" y="551440"/>
                  <a:pt x="1260520" y="548910"/>
                  <a:pt x="1275403" y="543849"/>
                </a:cubicBezTo>
                <a:cubicBezTo>
                  <a:pt x="1290286" y="538789"/>
                  <a:pt x="1302787" y="531422"/>
                  <a:pt x="1312908" y="521748"/>
                </a:cubicBezTo>
                <a:cubicBezTo>
                  <a:pt x="1323028" y="512075"/>
                  <a:pt x="1330692" y="500243"/>
                  <a:pt x="1335901" y="486253"/>
                </a:cubicBezTo>
                <a:cubicBezTo>
                  <a:pt x="1341110" y="472263"/>
                  <a:pt x="1343715" y="456413"/>
                  <a:pt x="1343715" y="438702"/>
                </a:cubicBezTo>
                <a:lnTo>
                  <a:pt x="1343715" y="265466"/>
                </a:lnTo>
                <a:cubicBezTo>
                  <a:pt x="1343715" y="263978"/>
                  <a:pt x="1343268" y="262639"/>
                  <a:pt x="1342375" y="261448"/>
                </a:cubicBezTo>
                <a:cubicBezTo>
                  <a:pt x="1341483" y="260257"/>
                  <a:pt x="1339920" y="259290"/>
                  <a:pt x="1337687" y="258546"/>
                </a:cubicBezTo>
                <a:cubicBezTo>
                  <a:pt x="1335455" y="257802"/>
                  <a:pt x="1332516" y="257206"/>
                  <a:pt x="1328869" y="256760"/>
                </a:cubicBezTo>
                <a:cubicBezTo>
                  <a:pt x="1325223" y="256313"/>
                  <a:pt x="1320572" y="256090"/>
                  <a:pt x="1314917" y="256090"/>
                </a:cubicBezTo>
                <a:cubicBezTo>
                  <a:pt x="1309261" y="256090"/>
                  <a:pt x="1304536" y="256313"/>
                  <a:pt x="1300741" y="256760"/>
                </a:cubicBezTo>
                <a:cubicBezTo>
                  <a:pt x="1296946" y="257206"/>
                  <a:pt x="1293932" y="257802"/>
                  <a:pt x="1291700" y="258546"/>
                </a:cubicBezTo>
                <a:cubicBezTo>
                  <a:pt x="1289467" y="259290"/>
                  <a:pt x="1287904" y="260257"/>
                  <a:pt x="1287011" y="261448"/>
                </a:cubicBezTo>
                <a:cubicBezTo>
                  <a:pt x="1286118" y="262639"/>
                  <a:pt x="1285672" y="263978"/>
                  <a:pt x="1285672" y="265466"/>
                </a:cubicBezTo>
                <a:lnTo>
                  <a:pt x="1285672" y="439372"/>
                </a:lnTo>
                <a:cubicBezTo>
                  <a:pt x="1285672" y="449492"/>
                  <a:pt x="1284295" y="458534"/>
                  <a:pt x="1281542" y="466496"/>
                </a:cubicBezTo>
                <a:cubicBezTo>
                  <a:pt x="1278789" y="474458"/>
                  <a:pt x="1274882" y="481156"/>
                  <a:pt x="1269822" y="486588"/>
                </a:cubicBezTo>
                <a:cubicBezTo>
                  <a:pt x="1264762" y="492020"/>
                  <a:pt x="1258585" y="496150"/>
                  <a:pt x="1251293" y="498978"/>
                </a:cubicBezTo>
                <a:cubicBezTo>
                  <a:pt x="1244000" y="501805"/>
                  <a:pt x="1235740" y="503219"/>
                  <a:pt x="1226513" y="503219"/>
                </a:cubicBezTo>
                <a:cubicBezTo>
                  <a:pt x="1217434" y="503219"/>
                  <a:pt x="1209212" y="501843"/>
                  <a:pt x="1201845" y="499089"/>
                </a:cubicBezTo>
                <a:cubicBezTo>
                  <a:pt x="1194478" y="496336"/>
                  <a:pt x="1188152" y="492206"/>
                  <a:pt x="1182869" y="486699"/>
                </a:cubicBezTo>
                <a:cubicBezTo>
                  <a:pt x="1177586" y="481193"/>
                  <a:pt x="1173530" y="474235"/>
                  <a:pt x="1170702" y="465826"/>
                </a:cubicBezTo>
                <a:cubicBezTo>
                  <a:pt x="1167875" y="457417"/>
                  <a:pt x="1166461" y="447483"/>
                  <a:pt x="1166461" y="436023"/>
                </a:cubicBezTo>
                <a:lnTo>
                  <a:pt x="1166461" y="265466"/>
                </a:lnTo>
                <a:cubicBezTo>
                  <a:pt x="1166461" y="263978"/>
                  <a:pt x="1165977" y="262639"/>
                  <a:pt x="1165010" y="261448"/>
                </a:cubicBezTo>
                <a:cubicBezTo>
                  <a:pt x="1164042" y="260257"/>
                  <a:pt x="1162442" y="259290"/>
                  <a:pt x="1160210" y="258546"/>
                </a:cubicBezTo>
                <a:cubicBezTo>
                  <a:pt x="1157977" y="257802"/>
                  <a:pt x="1155001" y="257206"/>
                  <a:pt x="1151280" y="256760"/>
                </a:cubicBezTo>
                <a:cubicBezTo>
                  <a:pt x="1147560" y="256313"/>
                  <a:pt x="1142871" y="256090"/>
                  <a:pt x="1137216" y="256090"/>
                </a:cubicBezTo>
                <a:close/>
                <a:moveTo>
                  <a:pt x="386006" y="252518"/>
                </a:moveTo>
                <a:cubicBezTo>
                  <a:pt x="363235" y="252518"/>
                  <a:pt x="342585" y="256016"/>
                  <a:pt x="324056" y="263011"/>
                </a:cubicBezTo>
                <a:cubicBezTo>
                  <a:pt x="305527" y="270006"/>
                  <a:pt x="289714" y="280089"/>
                  <a:pt x="276617" y="293260"/>
                </a:cubicBezTo>
                <a:cubicBezTo>
                  <a:pt x="263520" y="306431"/>
                  <a:pt x="253400" y="322430"/>
                  <a:pt x="246256" y="341257"/>
                </a:cubicBezTo>
                <a:cubicBezTo>
                  <a:pt x="239113" y="360084"/>
                  <a:pt x="235541" y="381329"/>
                  <a:pt x="235541" y="404993"/>
                </a:cubicBezTo>
                <a:cubicBezTo>
                  <a:pt x="235541" y="427912"/>
                  <a:pt x="238889" y="448413"/>
                  <a:pt x="245587" y="466496"/>
                </a:cubicBezTo>
                <a:cubicBezTo>
                  <a:pt x="252284" y="484579"/>
                  <a:pt x="261958" y="499908"/>
                  <a:pt x="274608" y="512484"/>
                </a:cubicBezTo>
                <a:cubicBezTo>
                  <a:pt x="287259" y="525060"/>
                  <a:pt x="302699" y="534659"/>
                  <a:pt x="320931" y="541282"/>
                </a:cubicBezTo>
                <a:cubicBezTo>
                  <a:pt x="339162" y="547905"/>
                  <a:pt x="359812" y="551216"/>
                  <a:pt x="382881" y="551216"/>
                </a:cubicBezTo>
                <a:cubicBezTo>
                  <a:pt x="390769" y="551216"/>
                  <a:pt x="398619" y="550844"/>
                  <a:pt x="406433" y="550100"/>
                </a:cubicBezTo>
                <a:cubicBezTo>
                  <a:pt x="414246" y="549356"/>
                  <a:pt x="421985" y="548240"/>
                  <a:pt x="429650" y="546752"/>
                </a:cubicBezTo>
                <a:cubicBezTo>
                  <a:pt x="437315" y="545263"/>
                  <a:pt x="444719" y="543477"/>
                  <a:pt x="451862" y="541394"/>
                </a:cubicBezTo>
                <a:cubicBezTo>
                  <a:pt x="459006" y="539310"/>
                  <a:pt x="464997" y="537301"/>
                  <a:pt x="469833" y="535366"/>
                </a:cubicBezTo>
                <a:cubicBezTo>
                  <a:pt x="474670" y="533431"/>
                  <a:pt x="477870" y="530790"/>
                  <a:pt x="479433" y="527441"/>
                </a:cubicBezTo>
                <a:cubicBezTo>
                  <a:pt x="480996" y="524092"/>
                  <a:pt x="481777" y="520186"/>
                  <a:pt x="481777" y="515721"/>
                </a:cubicBezTo>
                <a:lnTo>
                  <a:pt x="481777" y="400751"/>
                </a:lnTo>
                <a:cubicBezTo>
                  <a:pt x="481777" y="397775"/>
                  <a:pt x="481405" y="395133"/>
                  <a:pt x="480661" y="392826"/>
                </a:cubicBezTo>
                <a:cubicBezTo>
                  <a:pt x="479917" y="390519"/>
                  <a:pt x="478838" y="388547"/>
                  <a:pt x="477424" y="386910"/>
                </a:cubicBezTo>
                <a:cubicBezTo>
                  <a:pt x="476010" y="385273"/>
                  <a:pt x="474373" y="384045"/>
                  <a:pt x="472512" y="383227"/>
                </a:cubicBezTo>
                <a:cubicBezTo>
                  <a:pt x="470652" y="382408"/>
                  <a:pt x="468531" y="381999"/>
                  <a:pt x="466150" y="381999"/>
                </a:cubicBezTo>
                <a:lnTo>
                  <a:pt x="368593" y="381999"/>
                </a:lnTo>
                <a:cubicBezTo>
                  <a:pt x="367254" y="381999"/>
                  <a:pt x="366063" y="382408"/>
                  <a:pt x="365021" y="383227"/>
                </a:cubicBezTo>
                <a:cubicBezTo>
                  <a:pt x="363979" y="384045"/>
                  <a:pt x="363087" y="385310"/>
                  <a:pt x="362342" y="387022"/>
                </a:cubicBezTo>
                <a:cubicBezTo>
                  <a:pt x="361598" y="388733"/>
                  <a:pt x="361040" y="391003"/>
                  <a:pt x="360668" y="393831"/>
                </a:cubicBezTo>
                <a:cubicBezTo>
                  <a:pt x="360296" y="396658"/>
                  <a:pt x="360110" y="400156"/>
                  <a:pt x="360110" y="404323"/>
                </a:cubicBezTo>
                <a:cubicBezTo>
                  <a:pt x="360110" y="412360"/>
                  <a:pt x="360854" y="418052"/>
                  <a:pt x="362342" y="421401"/>
                </a:cubicBezTo>
                <a:cubicBezTo>
                  <a:pt x="363831" y="424750"/>
                  <a:pt x="365914" y="426424"/>
                  <a:pt x="368593" y="426424"/>
                </a:cubicBezTo>
                <a:lnTo>
                  <a:pt x="423287" y="426424"/>
                </a:lnTo>
                <a:lnTo>
                  <a:pt x="423287" y="493397"/>
                </a:lnTo>
                <a:cubicBezTo>
                  <a:pt x="417781" y="496373"/>
                  <a:pt x="411828" y="498606"/>
                  <a:pt x="405428" y="500094"/>
                </a:cubicBezTo>
                <a:cubicBezTo>
                  <a:pt x="399028" y="501582"/>
                  <a:pt x="392554" y="502326"/>
                  <a:pt x="386006" y="502326"/>
                </a:cubicBezTo>
                <a:cubicBezTo>
                  <a:pt x="372611" y="502326"/>
                  <a:pt x="360370" y="500168"/>
                  <a:pt x="349283" y="495852"/>
                </a:cubicBezTo>
                <a:cubicBezTo>
                  <a:pt x="338195" y="491536"/>
                  <a:pt x="328707" y="485137"/>
                  <a:pt x="320819" y="476654"/>
                </a:cubicBezTo>
                <a:cubicBezTo>
                  <a:pt x="312931" y="468170"/>
                  <a:pt x="306792" y="457641"/>
                  <a:pt x="302402" y="445065"/>
                </a:cubicBezTo>
                <a:cubicBezTo>
                  <a:pt x="298011" y="432489"/>
                  <a:pt x="295816" y="417941"/>
                  <a:pt x="295816" y="401421"/>
                </a:cubicBezTo>
                <a:cubicBezTo>
                  <a:pt x="295816" y="386389"/>
                  <a:pt x="297974" y="372660"/>
                  <a:pt x="302290" y="360233"/>
                </a:cubicBezTo>
                <a:cubicBezTo>
                  <a:pt x="306606" y="347806"/>
                  <a:pt x="312783" y="337164"/>
                  <a:pt x="320819" y="328309"/>
                </a:cubicBezTo>
                <a:cubicBezTo>
                  <a:pt x="328856" y="319454"/>
                  <a:pt x="338530" y="312608"/>
                  <a:pt x="349841" y="307771"/>
                </a:cubicBezTo>
                <a:cubicBezTo>
                  <a:pt x="361152" y="302934"/>
                  <a:pt x="373802" y="300515"/>
                  <a:pt x="387792" y="300515"/>
                </a:cubicBezTo>
                <a:cubicBezTo>
                  <a:pt x="400889" y="300515"/>
                  <a:pt x="412386" y="301855"/>
                  <a:pt x="422283" y="304534"/>
                </a:cubicBezTo>
                <a:cubicBezTo>
                  <a:pt x="432180" y="307213"/>
                  <a:pt x="440700" y="310115"/>
                  <a:pt x="447844" y="313240"/>
                </a:cubicBezTo>
                <a:cubicBezTo>
                  <a:pt x="454988" y="316366"/>
                  <a:pt x="460718" y="319268"/>
                  <a:pt x="465034" y="321947"/>
                </a:cubicBezTo>
                <a:cubicBezTo>
                  <a:pt x="469350" y="324626"/>
                  <a:pt x="472475" y="325965"/>
                  <a:pt x="474410" y="325965"/>
                </a:cubicBezTo>
                <a:cubicBezTo>
                  <a:pt x="475749" y="325965"/>
                  <a:pt x="476903" y="325593"/>
                  <a:pt x="477870" y="324849"/>
                </a:cubicBezTo>
                <a:cubicBezTo>
                  <a:pt x="478838" y="324105"/>
                  <a:pt x="479656" y="322802"/>
                  <a:pt x="480326" y="320942"/>
                </a:cubicBezTo>
                <a:cubicBezTo>
                  <a:pt x="480996" y="319082"/>
                  <a:pt x="481516" y="316589"/>
                  <a:pt x="481889" y="313463"/>
                </a:cubicBezTo>
                <a:cubicBezTo>
                  <a:pt x="482261" y="310338"/>
                  <a:pt x="482447" y="306617"/>
                  <a:pt x="482447" y="302301"/>
                </a:cubicBezTo>
                <a:cubicBezTo>
                  <a:pt x="482447" y="294860"/>
                  <a:pt x="482000" y="289242"/>
                  <a:pt x="481107" y="285447"/>
                </a:cubicBezTo>
                <a:cubicBezTo>
                  <a:pt x="480214" y="281651"/>
                  <a:pt x="478763" y="278712"/>
                  <a:pt x="476754" y="276629"/>
                </a:cubicBezTo>
                <a:cubicBezTo>
                  <a:pt x="474745" y="274545"/>
                  <a:pt x="471210" y="272089"/>
                  <a:pt x="466150" y="269262"/>
                </a:cubicBezTo>
                <a:cubicBezTo>
                  <a:pt x="461090" y="266434"/>
                  <a:pt x="454727" y="263792"/>
                  <a:pt x="447063" y="261336"/>
                </a:cubicBezTo>
                <a:cubicBezTo>
                  <a:pt x="439398" y="258881"/>
                  <a:pt x="430431" y="256797"/>
                  <a:pt x="420162" y="255086"/>
                </a:cubicBezTo>
                <a:cubicBezTo>
                  <a:pt x="409893" y="253374"/>
                  <a:pt x="398508" y="252518"/>
                  <a:pt x="386006" y="252518"/>
                </a:cubicBezTo>
                <a:close/>
                <a:moveTo>
                  <a:pt x="1830755" y="252295"/>
                </a:moveTo>
                <a:cubicBezTo>
                  <a:pt x="1814086" y="252295"/>
                  <a:pt x="1799427" y="254751"/>
                  <a:pt x="1786776" y="259662"/>
                </a:cubicBezTo>
                <a:cubicBezTo>
                  <a:pt x="1774126" y="264573"/>
                  <a:pt x="1763559" y="271457"/>
                  <a:pt x="1755076" y="280312"/>
                </a:cubicBezTo>
                <a:cubicBezTo>
                  <a:pt x="1746593" y="289167"/>
                  <a:pt x="1740193" y="299660"/>
                  <a:pt x="1735877" y="311789"/>
                </a:cubicBezTo>
                <a:cubicBezTo>
                  <a:pt x="1731561" y="323919"/>
                  <a:pt x="1729403" y="337202"/>
                  <a:pt x="1729403" y="351638"/>
                </a:cubicBezTo>
                <a:cubicBezTo>
                  <a:pt x="1729403" y="365330"/>
                  <a:pt x="1730929" y="377608"/>
                  <a:pt x="1733980" y="388473"/>
                </a:cubicBezTo>
                <a:cubicBezTo>
                  <a:pt x="1737031" y="399337"/>
                  <a:pt x="1741905" y="408565"/>
                  <a:pt x="1748602" y="416155"/>
                </a:cubicBezTo>
                <a:cubicBezTo>
                  <a:pt x="1755299" y="423745"/>
                  <a:pt x="1764006" y="429549"/>
                  <a:pt x="1774721" y="433568"/>
                </a:cubicBezTo>
                <a:cubicBezTo>
                  <a:pt x="1785437" y="437586"/>
                  <a:pt x="1798459" y="439595"/>
                  <a:pt x="1813789" y="439595"/>
                </a:cubicBezTo>
                <a:cubicBezTo>
                  <a:pt x="1826290" y="439595"/>
                  <a:pt x="1837378" y="437995"/>
                  <a:pt x="1847052" y="434796"/>
                </a:cubicBezTo>
                <a:cubicBezTo>
                  <a:pt x="1856726" y="431596"/>
                  <a:pt x="1864986" y="427838"/>
                  <a:pt x="1871832" y="423522"/>
                </a:cubicBezTo>
                <a:cubicBezTo>
                  <a:pt x="1871534" y="434535"/>
                  <a:pt x="1870120" y="445028"/>
                  <a:pt x="1867590" y="454999"/>
                </a:cubicBezTo>
                <a:cubicBezTo>
                  <a:pt x="1865060" y="464971"/>
                  <a:pt x="1861116" y="473751"/>
                  <a:pt x="1855758" y="481342"/>
                </a:cubicBezTo>
                <a:cubicBezTo>
                  <a:pt x="1850400" y="488932"/>
                  <a:pt x="1843406" y="494959"/>
                  <a:pt x="1834774" y="499424"/>
                </a:cubicBezTo>
                <a:cubicBezTo>
                  <a:pt x="1826142" y="503889"/>
                  <a:pt x="1815575" y="506121"/>
                  <a:pt x="1803073" y="506121"/>
                </a:cubicBezTo>
                <a:cubicBezTo>
                  <a:pt x="1795781" y="506121"/>
                  <a:pt x="1789158" y="505601"/>
                  <a:pt x="1783205" y="504559"/>
                </a:cubicBezTo>
                <a:cubicBezTo>
                  <a:pt x="1777251" y="503517"/>
                  <a:pt x="1771931" y="502326"/>
                  <a:pt x="1767243" y="500987"/>
                </a:cubicBezTo>
                <a:cubicBezTo>
                  <a:pt x="1762555" y="499647"/>
                  <a:pt x="1758574" y="498457"/>
                  <a:pt x="1755299" y="497415"/>
                </a:cubicBezTo>
                <a:cubicBezTo>
                  <a:pt x="1752025" y="496373"/>
                  <a:pt x="1749495" y="495852"/>
                  <a:pt x="1747709" y="495852"/>
                </a:cubicBezTo>
                <a:cubicBezTo>
                  <a:pt x="1746370" y="495852"/>
                  <a:pt x="1745216" y="496113"/>
                  <a:pt x="1744249" y="496634"/>
                </a:cubicBezTo>
                <a:cubicBezTo>
                  <a:pt x="1743281" y="497155"/>
                  <a:pt x="1742463" y="498234"/>
                  <a:pt x="1741793" y="499871"/>
                </a:cubicBezTo>
                <a:cubicBezTo>
                  <a:pt x="1741123" y="501508"/>
                  <a:pt x="1740677" y="503815"/>
                  <a:pt x="1740454" y="506791"/>
                </a:cubicBezTo>
                <a:cubicBezTo>
                  <a:pt x="1740230" y="509768"/>
                  <a:pt x="1740119" y="513712"/>
                  <a:pt x="1740119" y="518623"/>
                </a:cubicBezTo>
                <a:cubicBezTo>
                  <a:pt x="1740119" y="523981"/>
                  <a:pt x="1740491" y="528148"/>
                  <a:pt x="1741235" y="531125"/>
                </a:cubicBezTo>
                <a:cubicBezTo>
                  <a:pt x="1741979" y="534101"/>
                  <a:pt x="1743170" y="536371"/>
                  <a:pt x="1744807" y="537933"/>
                </a:cubicBezTo>
                <a:cubicBezTo>
                  <a:pt x="1746444" y="539496"/>
                  <a:pt x="1749086" y="541022"/>
                  <a:pt x="1752732" y="542510"/>
                </a:cubicBezTo>
                <a:cubicBezTo>
                  <a:pt x="1756378" y="543998"/>
                  <a:pt x="1760806" y="545412"/>
                  <a:pt x="1766015" y="546752"/>
                </a:cubicBezTo>
                <a:cubicBezTo>
                  <a:pt x="1771224" y="548091"/>
                  <a:pt x="1776991" y="549207"/>
                  <a:pt x="1783316" y="550100"/>
                </a:cubicBezTo>
                <a:cubicBezTo>
                  <a:pt x="1789641" y="550993"/>
                  <a:pt x="1796004" y="551440"/>
                  <a:pt x="1802403" y="551440"/>
                </a:cubicBezTo>
                <a:cubicBezTo>
                  <a:pt x="1820560" y="551440"/>
                  <a:pt x="1836299" y="549058"/>
                  <a:pt x="1849619" y="544296"/>
                </a:cubicBezTo>
                <a:cubicBezTo>
                  <a:pt x="1862939" y="539533"/>
                  <a:pt x="1874250" y="533097"/>
                  <a:pt x="1883552" y="524985"/>
                </a:cubicBezTo>
                <a:cubicBezTo>
                  <a:pt x="1892854" y="516874"/>
                  <a:pt x="1900444" y="507387"/>
                  <a:pt x="1906323" y="496522"/>
                </a:cubicBezTo>
                <a:cubicBezTo>
                  <a:pt x="1912201" y="485658"/>
                  <a:pt x="1916815" y="474198"/>
                  <a:pt x="1920164" y="462143"/>
                </a:cubicBezTo>
                <a:cubicBezTo>
                  <a:pt x="1923512" y="450088"/>
                  <a:pt x="1925782" y="437772"/>
                  <a:pt x="1926973" y="425196"/>
                </a:cubicBezTo>
                <a:cubicBezTo>
                  <a:pt x="1928163" y="412620"/>
                  <a:pt x="1928759" y="400454"/>
                  <a:pt x="1928759" y="388696"/>
                </a:cubicBezTo>
                <a:cubicBezTo>
                  <a:pt x="1928759" y="375897"/>
                  <a:pt x="1928200" y="363619"/>
                  <a:pt x="1927084" y="351861"/>
                </a:cubicBezTo>
                <a:cubicBezTo>
                  <a:pt x="1925968" y="340104"/>
                  <a:pt x="1924033" y="329165"/>
                  <a:pt x="1921280" y="319045"/>
                </a:cubicBezTo>
                <a:cubicBezTo>
                  <a:pt x="1918527" y="308924"/>
                  <a:pt x="1914731" y="299734"/>
                  <a:pt x="1909895" y="291474"/>
                </a:cubicBezTo>
                <a:cubicBezTo>
                  <a:pt x="1905058" y="283214"/>
                  <a:pt x="1899030" y="276182"/>
                  <a:pt x="1891812" y="270378"/>
                </a:cubicBezTo>
                <a:cubicBezTo>
                  <a:pt x="1884594" y="264573"/>
                  <a:pt x="1875962" y="260109"/>
                  <a:pt x="1865916" y="256983"/>
                </a:cubicBezTo>
                <a:cubicBezTo>
                  <a:pt x="1855870" y="253858"/>
                  <a:pt x="1844150" y="252295"/>
                  <a:pt x="1830755" y="252295"/>
                </a:cubicBezTo>
                <a:close/>
                <a:moveTo>
                  <a:pt x="929080" y="252295"/>
                </a:moveTo>
                <a:cubicBezTo>
                  <a:pt x="906160" y="252295"/>
                  <a:pt x="886031" y="255793"/>
                  <a:pt x="868693" y="262787"/>
                </a:cubicBezTo>
                <a:cubicBezTo>
                  <a:pt x="851354" y="269782"/>
                  <a:pt x="836806" y="279828"/>
                  <a:pt x="825049" y="292925"/>
                </a:cubicBezTo>
                <a:cubicBezTo>
                  <a:pt x="813292" y="306022"/>
                  <a:pt x="804436" y="321909"/>
                  <a:pt x="798483" y="340587"/>
                </a:cubicBezTo>
                <a:cubicBezTo>
                  <a:pt x="792530" y="359265"/>
                  <a:pt x="789554" y="380287"/>
                  <a:pt x="789554" y="403653"/>
                </a:cubicBezTo>
                <a:cubicBezTo>
                  <a:pt x="789554" y="429103"/>
                  <a:pt x="792344" y="451129"/>
                  <a:pt x="797925" y="469733"/>
                </a:cubicBezTo>
                <a:cubicBezTo>
                  <a:pt x="803506" y="488337"/>
                  <a:pt x="811878" y="503666"/>
                  <a:pt x="823040" y="515721"/>
                </a:cubicBezTo>
                <a:cubicBezTo>
                  <a:pt x="834202" y="527776"/>
                  <a:pt x="848155" y="536743"/>
                  <a:pt x="864898" y="542622"/>
                </a:cubicBezTo>
                <a:cubicBezTo>
                  <a:pt x="881641" y="548500"/>
                  <a:pt x="901249" y="551440"/>
                  <a:pt x="923722" y="551440"/>
                </a:cubicBezTo>
                <a:cubicBezTo>
                  <a:pt x="946493" y="551440"/>
                  <a:pt x="966547" y="547979"/>
                  <a:pt x="983886" y="541059"/>
                </a:cubicBezTo>
                <a:cubicBezTo>
                  <a:pt x="1001224" y="534138"/>
                  <a:pt x="1015772" y="524092"/>
                  <a:pt x="1027530" y="510921"/>
                </a:cubicBezTo>
                <a:cubicBezTo>
                  <a:pt x="1039287" y="497750"/>
                  <a:pt x="1048142" y="481714"/>
                  <a:pt x="1054095" y="462812"/>
                </a:cubicBezTo>
                <a:cubicBezTo>
                  <a:pt x="1060049" y="443911"/>
                  <a:pt x="1063025" y="422480"/>
                  <a:pt x="1063025" y="398519"/>
                </a:cubicBezTo>
                <a:cubicBezTo>
                  <a:pt x="1063025" y="373516"/>
                  <a:pt x="1060160" y="351824"/>
                  <a:pt x="1054430" y="333444"/>
                </a:cubicBezTo>
                <a:cubicBezTo>
                  <a:pt x="1048700" y="315063"/>
                  <a:pt x="1040217" y="299846"/>
                  <a:pt x="1028981" y="287791"/>
                </a:cubicBezTo>
                <a:cubicBezTo>
                  <a:pt x="1017744" y="275736"/>
                  <a:pt x="1003754" y="266806"/>
                  <a:pt x="987011" y="261002"/>
                </a:cubicBezTo>
                <a:cubicBezTo>
                  <a:pt x="970268" y="255197"/>
                  <a:pt x="950958" y="252295"/>
                  <a:pt x="929080" y="252295"/>
                </a:cubicBezTo>
                <a:close/>
                <a:moveTo>
                  <a:pt x="354557" y="0"/>
                </a:moveTo>
                <a:lnTo>
                  <a:pt x="1795791" y="0"/>
                </a:lnTo>
                <a:cubicBezTo>
                  <a:pt x="1991607" y="0"/>
                  <a:pt x="2150348" y="158741"/>
                  <a:pt x="2150348" y="354557"/>
                </a:cubicBezTo>
                <a:lnTo>
                  <a:pt x="2150348" y="446376"/>
                </a:lnTo>
                <a:cubicBezTo>
                  <a:pt x="2150348" y="642192"/>
                  <a:pt x="1991607" y="800933"/>
                  <a:pt x="1795791" y="800933"/>
                </a:cubicBezTo>
                <a:lnTo>
                  <a:pt x="354557" y="800933"/>
                </a:lnTo>
                <a:cubicBezTo>
                  <a:pt x="158741" y="800933"/>
                  <a:pt x="0" y="642192"/>
                  <a:pt x="0" y="446376"/>
                </a:cubicBezTo>
                <a:lnTo>
                  <a:pt x="0" y="354557"/>
                </a:lnTo>
                <a:cubicBezTo>
                  <a:pt x="0" y="158741"/>
                  <a:pt x="158741" y="0"/>
                  <a:pt x="354557" y="0"/>
                </a:cubicBezTo>
                <a:close/>
              </a:path>
            </a:pathLst>
          </a:custGeom>
          <a:solidFill>
            <a:srgbClr val="F9B805"/>
          </a:solidFill>
          <a:ln>
            <a:noFill/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0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A67DE1F3-1417-6603-B9BA-98579109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6845"/>
            <a:ext cx="12192000" cy="360115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BCA3C82-4B10-64C3-DB33-AF656919F722}"/>
              </a:ext>
            </a:extLst>
          </p:cNvPr>
          <p:cNvGrpSpPr/>
          <p:nvPr/>
        </p:nvGrpSpPr>
        <p:grpSpPr>
          <a:xfrm>
            <a:off x="1640289" y="1883122"/>
            <a:ext cx="7159816" cy="3512844"/>
            <a:chOff x="1640289" y="1883122"/>
            <a:chExt cx="7159816" cy="35128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FE4B907-AB33-4550-F0E5-76EB9578E16B}"/>
                </a:ext>
              </a:extLst>
            </p:cNvPr>
            <p:cNvSpPr/>
            <p:nvPr/>
          </p:nvSpPr>
          <p:spPr>
            <a:xfrm>
              <a:off x="1640289" y="1883122"/>
              <a:ext cx="3635096" cy="3512844"/>
            </a:xfrm>
            <a:prstGeom prst="roundRect">
              <a:avLst>
                <a:gd name="adj" fmla="val 10111"/>
              </a:avLst>
            </a:prstGeom>
            <a:solidFill>
              <a:srgbClr val="F2B3B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 3">
              <a:extLst>
                <a:ext uri="{FF2B5EF4-FFF2-40B4-BE49-F238E27FC236}">
                  <a16:creationId xmlns:a16="http://schemas.microsoft.com/office/drawing/2014/main" id="{045FB674-BA77-D88E-2807-121A4196039C}"/>
                </a:ext>
              </a:extLst>
            </p:cNvPr>
            <p:cNvSpPr/>
            <p:nvPr/>
          </p:nvSpPr>
          <p:spPr>
            <a:xfrm>
              <a:off x="1946510" y="2168051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l" rtl="0" eaLnBrk="1" latinLnBrk="0" hangingPunct="1">
                <a:lnSpc>
                  <a:spcPts val="3356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</a:pPr>
              <a:r>
                <a:rPr lang="en-US" sz="2000" b="1" kern="12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Priyanshu Maurya, 220827</a:t>
              </a:r>
              <a:endParaRPr lang="en-IN" sz="2000" b="1" dirty="0">
                <a:effectLst/>
              </a:endParaRPr>
            </a:p>
          </p:txBody>
        </p:sp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CA022145-8DBC-0B27-A887-C8133ED41396}"/>
                </a:ext>
              </a:extLst>
            </p:cNvPr>
            <p:cNvSpPr/>
            <p:nvPr/>
          </p:nvSpPr>
          <p:spPr>
            <a:xfrm>
              <a:off x="1946510" y="2656803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Vasudeva H N, 221175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971F0915-0867-FAF2-D5B1-B5E33B94CF63}"/>
                </a:ext>
              </a:extLst>
            </p:cNvPr>
            <p:cNvSpPr/>
            <p:nvPr/>
          </p:nvSpPr>
          <p:spPr>
            <a:xfrm>
              <a:off x="1946510" y="3145554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Chunduri Nishanth, 220318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38AB7AE7-C835-AC20-C07C-78D451D2B8E9}"/>
                </a:ext>
              </a:extLst>
            </p:cNvPr>
            <p:cNvSpPr/>
            <p:nvPr/>
          </p:nvSpPr>
          <p:spPr>
            <a:xfrm>
              <a:off x="1946510" y="3634306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Shreya Verma, 211003</a:t>
              </a:r>
            </a:p>
          </p:txBody>
        </p:sp>
        <p:sp>
          <p:nvSpPr>
            <p:cNvPr id="14" name="Text 7">
              <a:extLst>
                <a:ext uri="{FF2B5EF4-FFF2-40B4-BE49-F238E27FC236}">
                  <a16:creationId xmlns:a16="http://schemas.microsoft.com/office/drawing/2014/main" id="{CB0E8EAB-F65F-2BCE-DC75-6423BCC06B2D}"/>
                </a:ext>
              </a:extLst>
            </p:cNvPr>
            <p:cNvSpPr/>
            <p:nvPr/>
          </p:nvSpPr>
          <p:spPr>
            <a:xfrm>
              <a:off x="1946510" y="4123057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Varsha Khandelwal, 221171</a:t>
              </a:r>
            </a:p>
          </p:txBody>
        </p:sp>
        <p:sp>
          <p:nvSpPr>
            <p:cNvPr id="15" name="Text 8">
              <a:extLst>
                <a:ext uri="{FF2B5EF4-FFF2-40B4-BE49-F238E27FC236}">
                  <a16:creationId xmlns:a16="http://schemas.microsoft.com/office/drawing/2014/main" id="{344E7C8F-CFE3-6550-4FBC-5DAB309D28EC}"/>
                </a:ext>
              </a:extLst>
            </p:cNvPr>
            <p:cNvSpPr/>
            <p:nvPr/>
          </p:nvSpPr>
          <p:spPr>
            <a:xfrm>
              <a:off x="1946510" y="4611809"/>
              <a:ext cx="6853595" cy="4261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356"/>
                </a:lnSpc>
                <a:buSzPct val="100000"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Ayush Pratap Singh, 220270</a:t>
              </a:r>
              <a:endParaRPr lang="en-IN" sz="20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366E17-A557-156B-4E7E-E912C26055CB}"/>
              </a:ext>
            </a:extLst>
          </p:cNvPr>
          <p:cNvSpPr/>
          <p:nvPr/>
        </p:nvSpPr>
        <p:spPr>
          <a:xfrm>
            <a:off x="342733" y="1337310"/>
            <a:ext cx="2150348" cy="800933"/>
          </a:xfrm>
          <a:custGeom>
            <a:avLst/>
            <a:gdLst/>
            <a:ahLst/>
            <a:cxnLst/>
            <a:rect l="l" t="t" r="r" b="b"/>
            <a:pathLst>
              <a:path w="2150348" h="800933">
                <a:moveTo>
                  <a:pt x="1461959" y="302748"/>
                </a:moveTo>
                <a:lnTo>
                  <a:pt x="1486962" y="302748"/>
                </a:lnTo>
                <a:cubicBezTo>
                  <a:pt x="1493064" y="302748"/>
                  <a:pt x="1498980" y="303157"/>
                  <a:pt x="1504710" y="303976"/>
                </a:cubicBezTo>
                <a:cubicBezTo>
                  <a:pt x="1510440" y="304794"/>
                  <a:pt x="1515909" y="306766"/>
                  <a:pt x="1521118" y="309892"/>
                </a:cubicBezTo>
                <a:cubicBezTo>
                  <a:pt x="1526327" y="313017"/>
                  <a:pt x="1530718" y="317854"/>
                  <a:pt x="1534289" y="324402"/>
                </a:cubicBezTo>
                <a:cubicBezTo>
                  <a:pt x="1537861" y="330951"/>
                  <a:pt x="1539647" y="339285"/>
                  <a:pt x="1539647" y="349405"/>
                </a:cubicBezTo>
                <a:cubicBezTo>
                  <a:pt x="1539647" y="356847"/>
                  <a:pt x="1538605" y="363730"/>
                  <a:pt x="1536522" y="370055"/>
                </a:cubicBezTo>
                <a:cubicBezTo>
                  <a:pt x="1534438" y="376381"/>
                  <a:pt x="1531387" y="381813"/>
                  <a:pt x="1527369" y="386352"/>
                </a:cubicBezTo>
                <a:cubicBezTo>
                  <a:pt x="1523351" y="390891"/>
                  <a:pt x="1518179" y="394426"/>
                  <a:pt x="1511854" y="396956"/>
                </a:cubicBezTo>
                <a:cubicBezTo>
                  <a:pt x="1505528" y="399486"/>
                  <a:pt x="1497678" y="400751"/>
                  <a:pt x="1488302" y="400751"/>
                </a:cubicBezTo>
                <a:lnTo>
                  <a:pt x="1461959" y="400751"/>
                </a:lnTo>
                <a:close/>
                <a:moveTo>
                  <a:pt x="604709" y="302301"/>
                </a:moveTo>
                <a:lnTo>
                  <a:pt x="631052" y="302301"/>
                </a:lnTo>
                <a:cubicBezTo>
                  <a:pt x="637749" y="302301"/>
                  <a:pt x="642995" y="302525"/>
                  <a:pt x="646790" y="302971"/>
                </a:cubicBezTo>
                <a:cubicBezTo>
                  <a:pt x="650585" y="303418"/>
                  <a:pt x="653971" y="304013"/>
                  <a:pt x="656948" y="304757"/>
                </a:cubicBezTo>
                <a:cubicBezTo>
                  <a:pt x="666770" y="307436"/>
                  <a:pt x="673840" y="312050"/>
                  <a:pt x="678156" y="318598"/>
                </a:cubicBezTo>
                <a:cubicBezTo>
                  <a:pt x="682472" y="325146"/>
                  <a:pt x="684630" y="333183"/>
                  <a:pt x="684630" y="342708"/>
                </a:cubicBezTo>
                <a:cubicBezTo>
                  <a:pt x="684630" y="348959"/>
                  <a:pt x="683588" y="354614"/>
                  <a:pt x="681504" y="359675"/>
                </a:cubicBezTo>
                <a:cubicBezTo>
                  <a:pt x="679421" y="364735"/>
                  <a:pt x="676295" y="369088"/>
                  <a:pt x="672128" y="372734"/>
                </a:cubicBezTo>
                <a:cubicBezTo>
                  <a:pt x="667961" y="376381"/>
                  <a:pt x="662752" y="379208"/>
                  <a:pt x="656501" y="381217"/>
                </a:cubicBezTo>
                <a:cubicBezTo>
                  <a:pt x="650250" y="383227"/>
                  <a:pt x="642958" y="384231"/>
                  <a:pt x="634623" y="384231"/>
                </a:cubicBezTo>
                <a:lnTo>
                  <a:pt x="604709" y="384231"/>
                </a:lnTo>
                <a:close/>
                <a:moveTo>
                  <a:pt x="927071" y="300515"/>
                </a:moveTo>
                <a:cubicBezTo>
                  <a:pt x="941358" y="300515"/>
                  <a:pt x="953264" y="302934"/>
                  <a:pt x="962789" y="307771"/>
                </a:cubicBezTo>
                <a:cubicBezTo>
                  <a:pt x="972314" y="312608"/>
                  <a:pt x="979942" y="319454"/>
                  <a:pt x="985672" y="328309"/>
                </a:cubicBezTo>
                <a:cubicBezTo>
                  <a:pt x="991402" y="337164"/>
                  <a:pt x="995457" y="347806"/>
                  <a:pt x="997838" y="360233"/>
                </a:cubicBezTo>
                <a:cubicBezTo>
                  <a:pt x="1000220" y="372660"/>
                  <a:pt x="1001410" y="386464"/>
                  <a:pt x="1001410" y="401644"/>
                </a:cubicBezTo>
                <a:cubicBezTo>
                  <a:pt x="1001410" y="415485"/>
                  <a:pt x="1000182" y="428545"/>
                  <a:pt x="997727" y="440823"/>
                </a:cubicBezTo>
                <a:cubicBezTo>
                  <a:pt x="995271" y="453101"/>
                  <a:pt x="991067" y="463854"/>
                  <a:pt x="985114" y="473082"/>
                </a:cubicBezTo>
                <a:cubicBezTo>
                  <a:pt x="979160" y="482309"/>
                  <a:pt x="971347" y="489602"/>
                  <a:pt x="961673" y="494959"/>
                </a:cubicBezTo>
                <a:cubicBezTo>
                  <a:pt x="951999" y="500317"/>
                  <a:pt x="939944" y="502996"/>
                  <a:pt x="925508" y="502996"/>
                </a:cubicBezTo>
                <a:cubicBezTo>
                  <a:pt x="911072" y="502996"/>
                  <a:pt x="899091" y="500652"/>
                  <a:pt x="889566" y="495964"/>
                </a:cubicBezTo>
                <a:cubicBezTo>
                  <a:pt x="880041" y="491276"/>
                  <a:pt x="872451" y="484467"/>
                  <a:pt x="866795" y="475537"/>
                </a:cubicBezTo>
                <a:cubicBezTo>
                  <a:pt x="861140" y="466608"/>
                  <a:pt x="857121" y="455855"/>
                  <a:pt x="854740" y="443279"/>
                </a:cubicBezTo>
                <a:cubicBezTo>
                  <a:pt x="852359" y="430703"/>
                  <a:pt x="851168" y="416527"/>
                  <a:pt x="851168" y="400751"/>
                </a:cubicBezTo>
                <a:cubicBezTo>
                  <a:pt x="851168" y="387208"/>
                  <a:pt x="852396" y="374371"/>
                  <a:pt x="854852" y="362242"/>
                </a:cubicBezTo>
                <a:cubicBezTo>
                  <a:pt x="857307" y="350112"/>
                  <a:pt x="861512" y="339508"/>
                  <a:pt x="867465" y="330430"/>
                </a:cubicBezTo>
                <a:cubicBezTo>
                  <a:pt x="873418" y="321351"/>
                  <a:pt x="881232" y="314096"/>
                  <a:pt x="890905" y="308664"/>
                </a:cubicBezTo>
                <a:cubicBezTo>
                  <a:pt x="900579" y="303232"/>
                  <a:pt x="912634" y="300515"/>
                  <a:pt x="927071" y="300515"/>
                </a:cubicBezTo>
                <a:close/>
                <a:moveTo>
                  <a:pt x="1827630" y="297390"/>
                </a:moveTo>
                <a:cubicBezTo>
                  <a:pt x="1834774" y="297390"/>
                  <a:pt x="1841024" y="298729"/>
                  <a:pt x="1846382" y="301408"/>
                </a:cubicBezTo>
                <a:cubicBezTo>
                  <a:pt x="1851740" y="304087"/>
                  <a:pt x="1856205" y="308627"/>
                  <a:pt x="1859777" y="315026"/>
                </a:cubicBezTo>
                <a:cubicBezTo>
                  <a:pt x="1863349" y="321426"/>
                  <a:pt x="1866027" y="329983"/>
                  <a:pt x="1867813" y="340699"/>
                </a:cubicBezTo>
                <a:cubicBezTo>
                  <a:pt x="1869599" y="351415"/>
                  <a:pt x="1870492" y="364735"/>
                  <a:pt x="1870492" y="380659"/>
                </a:cubicBezTo>
                <a:cubicBezTo>
                  <a:pt x="1864539" y="384975"/>
                  <a:pt x="1857730" y="388436"/>
                  <a:pt x="1850066" y="391040"/>
                </a:cubicBezTo>
                <a:cubicBezTo>
                  <a:pt x="1842401" y="393645"/>
                  <a:pt x="1834253" y="394947"/>
                  <a:pt x="1825621" y="394947"/>
                </a:cubicBezTo>
                <a:cubicBezTo>
                  <a:pt x="1818626" y="394947"/>
                  <a:pt x="1812673" y="393979"/>
                  <a:pt x="1807761" y="392045"/>
                </a:cubicBezTo>
                <a:cubicBezTo>
                  <a:pt x="1802850" y="390110"/>
                  <a:pt x="1798869" y="387171"/>
                  <a:pt x="1795818" y="383227"/>
                </a:cubicBezTo>
                <a:cubicBezTo>
                  <a:pt x="1792767" y="379283"/>
                  <a:pt x="1790534" y="374297"/>
                  <a:pt x="1789121" y="368269"/>
                </a:cubicBezTo>
                <a:cubicBezTo>
                  <a:pt x="1787707" y="362242"/>
                  <a:pt x="1787000" y="355284"/>
                  <a:pt x="1787000" y="347396"/>
                </a:cubicBezTo>
                <a:cubicBezTo>
                  <a:pt x="1787000" y="340104"/>
                  <a:pt x="1787818" y="333406"/>
                  <a:pt x="1789455" y="327304"/>
                </a:cubicBezTo>
                <a:cubicBezTo>
                  <a:pt x="1791092" y="321203"/>
                  <a:pt x="1793585" y="315919"/>
                  <a:pt x="1796934" y="311454"/>
                </a:cubicBezTo>
                <a:cubicBezTo>
                  <a:pt x="1800283" y="306989"/>
                  <a:pt x="1804487" y="303529"/>
                  <a:pt x="1809547" y="301074"/>
                </a:cubicBezTo>
                <a:cubicBezTo>
                  <a:pt x="1814607" y="298618"/>
                  <a:pt x="1820635" y="297390"/>
                  <a:pt x="1827630" y="297390"/>
                </a:cubicBezTo>
                <a:close/>
                <a:moveTo>
                  <a:pt x="1423115" y="257430"/>
                </a:moveTo>
                <a:cubicBezTo>
                  <a:pt x="1417162" y="257430"/>
                  <a:pt x="1412362" y="259178"/>
                  <a:pt x="1408716" y="262676"/>
                </a:cubicBezTo>
                <a:cubicBezTo>
                  <a:pt x="1405069" y="266173"/>
                  <a:pt x="1403246" y="271420"/>
                  <a:pt x="1403246" y="278414"/>
                </a:cubicBezTo>
                <a:lnTo>
                  <a:pt x="1403246" y="538268"/>
                </a:lnTo>
                <a:cubicBezTo>
                  <a:pt x="1403246" y="539757"/>
                  <a:pt x="1403693" y="541096"/>
                  <a:pt x="1404586" y="542287"/>
                </a:cubicBezTo>
                <a:cubicBezTo>
                  <a:pt x="1405479" y="543477"/>
                  <a:pt x="1407041" y="544445"/>
                  <a:pt x="1409274" y="545189"/>
                </a:cubicBezTo>
                <a:cubicBezTo>
                  <a:pt x="1411506" y="545933"/>
                  <a:pt x="1414520" y="546528"/>
                  <a:pt x="1418315" y="546975"/>
                </a:cubicBezTo>
                <a:cubicBezTo>
                  <a:pt x="1422110" y="547421"/>
                  <a:pt x="1426836" y="547645"/>
                  <a:pt x="1432491" y="547645"/>
                </a:cubicBezTo>
                <a:cubicBezTo>
                  <a:pt x="1438295" y="547645"/>
                  <a:pt x="1443058" y="547421"/>
                  <a:pt x="1446778" y="546975"/>
                </a:cubicBezTo>
                <a:cubicBezTo>
                  <a:pt x="1450499" y="546528"/>
                  <a:pt x="1453476" y="545933"/>
                  <a:pt x="1455708" y="545189"/>
                </a:cubicBezTo>
                <a:cubicBezTo>
                  <a:pt x="1457941" y="544445"/>
                  <a:pt x="1459541" y="543477"/>
                  <a:pt x="1460508" y="542287"/>
                </a:cubicBezTo>
                <a:cubicBezTo>
                  <a:pt x="1461475" y="541096"/>
                  <a:pt x="1461959" y="539757"/>
                  <a:pt x="1461959" y="538268"/>
                </a:cubicBezTo>
                <a:lnTo>
                  <a:pt x="1461959" y="446069"/>
                </a:lnTo>
                <a:lnTo>
                  <a:pt x="1486069" y="446069"/>
                </a:lnTo>
                <a:cubicBezTo>
                  <a:pt x="1505119" y="446069"/>
                  <a:pt x="1521676" y="443837"/>
                  <a:pt x="1535741" y="439372"/>
                </a:cubicBezTo>
                <a:cubicBezTo>
                  <a:pt x="1549805" y="434907"/>
                  <a:pt x="1561674" y="428396"/>
                  <a:pt x="1571348" y="419838"/>
                </a:cubicBezTo>
                <a:cubicBezTo>
                  <a:pt x="1581021" y="411281"/>
                  <a:pt x="1588388" y="400751"/>
                  <a:pt x="1593449" y="388250"/>
                </a:cubicBezTo>
                <a:cubicBezTo>
                  <a:pt x="1598509" y="375748"/>
                  <a:pt x="1601039" y="361386"/>
                  <a:pt x="1601039" y="345164"/>
                </a:cubicBezTo>
                <a:cubicBezTo>
                  <a:pt x="1601039" y="333406"/>
                  <a:pt x="1599402" y="322802"/>
                  <a:pt x="1596128" y="313352"/>
                </a:cubicBezTo>
                <a:cubicBezTo>
                  <a:pt x="1592853" y="303901"/>
                  <a:pt x="1588091" y="295641"/>
                  <a:pt x="1581840" y="288572"/>
                </a:cubicBezTo>
                <a:cubicBezTo>
                  <a:pt x="1575589" y="281503"/>
                  <a:pt x="1568036" y="275661"/>
                  <a:pt x="1559181" y="271047"/>
                </a:cubicBezTo>
                <a:cubicBezTo>
                  <a:pt x="1550326" y="266434"/>
                  <a:pt x="1541582" y="263271"/>
                  <a:pt x="1532950" y="261560"/>
                </a:cubicBezTo>
                <a:cubicBezTo>
                  <a:pt x="1524318" y="259848"/>
                  <a:pt x="1516914" y="258732"/>
                  <a:pt x="1510737" y="258211"/>
                </a:cubicBezTo>
                <a:cubicBezTo>
                  <a:pt x="1504561" y="257690"/>
                  <a:pt x="1498050" y="257430"/>
                  <a:pt x="1491204" y="257430"/>
                </a:cubicBezTo>
                <a:close/>
                <a:moveTo>
                  <a:pt x="563409" y="257430"/>
                </a:moveTo>
                <a:cubicBezTo>
                  <a:pt x="558498" y="257430"/>
                  <a:pt x="554368" y="258881"/>
                  <a:pt x="551019" y="261783"/>
                </a:cubicBezTo>
                <a:cubicBezTo>
                  <a:pt x="547671" y="264685"/>
                  <a:pt x="545996" y="269410"/>
                  <a:pt x="545996" y="275959"/>
                </a:cubicBezTo>
                <a:lnTo>
                  <a:pt x="545996" y="538268"/>
                </a:lnTo>
                <a:cubicBezTo>
                  <a:pt x="545996" y="539757"/>
                  <a:pt x="546443" y="541096"/>
                  <a:pt x="547336" y="542287"/>
                </a:cubicBezTo>
                <a:cubicBezTo>
                  <a:pt x="548229" y="543477"/>
                  <a:pt x="549791" y="544445"/>
                  <a:pt x="552024" y="545189"/>
                </a:cubicBezTo>
                <a:cubicBezTo>
                  <a:pt x="554256" y="545933"/>
                  <a:pt x="557270" y="546528"/>
                  <a:pt x="561065" y="546975"/>
                </a:cubicBezTo>
                <a:cubicBezTo>
                  <a:pt x="564860" y="547421"/>
                  <a:pt x="569585" y="547645"/>
                  <a:pt x="575241" y="547645"/>
                </a:cubicBezTo>
                <a:cubicBezTo>
                  <a:pt x="581045" y="547645"/>
                  <a:pt x="585808" y="547421"/>
                  <a:pt x="589528" y="546975"/>
                </a:cubicBezTo>
                <a:cubicBezTo>
                  <a:pt x="593249" y="546528"/>
                  <a:pt x="596226" y="545933"/>
                  <a:pt x="598458" y="545189"/>
                </a:cubicBezTo>
                <a:cubicBezTo>
                  <a:pt x="600691" y="544445"/>
                  <a:pt x="602290" y="543477"/>
                  <a:pt x="603258" y="542287"/>
                </a:cubicBezTo>
                <a:cubicBezTo>
                  <a:pt x="604225" y="541096"/>
                  <a:pt x="604709" y="539757"/>
                  <a:pt x="604709" y="538268"/>
                </a:cubicBezTo>
                <a:lnTo>
                  <a:pt x="604709" y="428210"/>
                </a:lnTo>
                <a:lnTo>
                  <a:pt x="623015" y="428210"/>
                </a:lnTo>
                <a:cubicBezTo>
                  <a:pt x="629266" y="428210"/>
                  <a:pt x="634772" y="429177"/>
                  <a:pt x="639535" y="431112"/>
                </a:cubicBezTo>
                <a:cubicBezTo>
                  <a:pt x="644297" y="433047"/>
                  <a:pt x="648502" y="435912"/>
                  <a:pt x="652148" y="439707"/>
                </a:cubicBezTo>
                <a:cubicBezTo>
                  <a:pt x="655794" y="443502"/>
                  <a:pt x="659106" y="448227"/>
                  <a:pt x="662082" y="453883"/>
                </a:cubicBezTo>
                <a:cubicBezTo>
                  <a:pt x="665059" y="459538"/>
                  <a:pt x="668110" y="466012"/>
                  <a:pt x="671235" y="473305"/>
                </a:cubicBezTo>
                <a:lnTo>
                  <a:pt x="697131" y="537822"/>
                </a:lnTo>
                <a:cubicBezTo>
                  <a:pt x="697727" y="539608"/>
                  <a:pt x="698471" y="541133"/>
                  <a:pt x="699364" y="542398"/>
                </a:cubicBezTo>
                <a:cubicBezTo>
                  <a:pt x="700257" y="543663"/>
                  <a:pt x="701782" y="544705"/>
                  <a:pt x="703940" y="545524"/>
                </a:cubicBezTo>
                <a:cubicBezTo>
                  <a:pt x="706098" y="546342"/>
                  <a:pt x="709037" y="546900"/>
                  <a:pt x="712758" y="547198"/>
                </a:cubicBezTo>
                <a:cubicBezTo>
                  <a:pt x="716479" y="547496"/>
                  <a:pt x="721465" y="547645"/>
                  <a:pt x="727715" y="547645"/>
                </a:cubicBezTo>
                <a:cubicBezTo>
                  <a:pt x="735157" y="547645"/>
                  <a:pt x="741036" y="547496"/>
                  <a:pt x="745352" y="547198"/>
                </a:cubicBezTo>
                <a:cubicBezTo>
                  <a:pt x="749668" y="546900"/>
                  <a:pt x="752942" y="546379"/>
                  <a:pt x="755174" y="545635"/>
                </a:cubicBezTo>
                <a:cubicBezTo>
                  <a:pt x="757407" y="544891"/>
                  <a:pt x="758821" y="543961"/>
                  <a:pt x="759416" y="542845"/>
                </a:cubicBezTo>
                <a:cubicBezTo>
                  <a:pt x="760011" y="541729"/>
                  <a:pt x="760309" y="540352"/>
                  <a:pt x="760309" y="538715"/>
                </a:cubicBezTo>
                <a:cubicBezTo>
                  <a:pt x="760309" y="537227"/>
                  <a:pt x="759937" y="535180"/>
                  <a:pt x="759193" y="532576"/>
                </a:cubicBezTo>
                <a:cubicBezTo>
                  <a:pt x="758448" y="529971"/>
                  <a:pt x="756960" y="525841"/>
                  <a:pt x="754728" y="520186"/>
                </a:cubicBezTo>
                <a:lnTo>
                  <a:pt x="730394" y="463259"/>
                </a:lnTo>
                <a:cubicBezTo>
                  <a:pt x="727567" y="456413"/>
                  <a:pt x="724664" y="450274"/>
                  <a:pt x="721688" y="444841"/>
                </a:cubicBezTo>
                <a:cubicBezTo>
                  <a:pt x="718711" y="439409"/>
                  <a:pt x="715549" y="434572"/>
                  <a:pt x="712200" y="430331"/>
                </a:cubicBezTo>
                <a:cubicBezTo>
                  <a:pt x="708851" y="426089"/>
                  <a:pt x="705280" y="422480"/>
                  <a:pt x="701484" y="419504"/>
                </a:cubicBezTo>
                <a:cubicBezTo>
                  <a:pt x="697689" y="416527"/>
                  <a:pt x="693634" y="413997"/>
                  <a:pt x="689318" y="411913"/>
                </a:cubicBezTo>
                <a:cubicBezTo>
                  <a:pt x="698247" y="409086"/>
                  <a:pt x="706210" y="405365"/>
                  <a:pt x="713205" y="400751"/>
                </a:cubicBezTo>
                <a:cubicBezTo>
                  <a:pt x="720200" y="396137"/>
                  <a:pt x="726078" y="390705"/>
                  <a:pt x="730841" y="384454"/>
                </a:cubicBezTo>
                <a:cubicBezTo>
                  <a:pt x="735603" y="378204"/>
                  <a:pt x="739212" y="371097"/>
                  <a:pt x="741668" y="363135"/>
                </a:cubicBezTo>
                <a:cubicBezTo>
                  <a:pt x="744124" y="355173"/>
                  <a:pt x="745352" y="346354"/>
                  <a:pt x="745352" y="336681"/>
                </a:cubicBezTo>
                <a:cubicBezTo>
                  <a:pt x="745352" y="325221"/>
                  <a:pt x="743640" y="315063"/>
                  <a:pt x="740217" y="306208"/>
                </a:cubicBezTo>
                <a:cubicBezTo>
                  <a:pt x="736794" y="297353"/>
                  <a:pt x="731845" y="289688"/>
                  <a:pt x="725371" y="283214"/>
                </a:cubicBezTo>
                <a:cubicBezTo>
                  <a:pt x="718897" y="276740"/>
                  <a:pt x="711009" y="271494"/>
                  <a:pt x="701708" y="267476"/>
                </a:cubicBezTo>
                <a:cubicBezTo>
                  <a:pt x="692406" y="263457"/>
                  <a:pt x="681951" y="260629"/>
                  <a:pt x="670342" y="258992"/>
                </a:cubicBezTo>
                <a:cubicBezTo>
                  <a:pt x="666324" y="258546"/>
                  <a:pt x="661859" y="258174"/>
                  <a:pt x="656948" y="257876"/>
                </a:cubicBezTo>
                <a:cubicBezTo>
                  <a:pt x="652036" y="257579"/>
                  <a:pt x="645785" y="257430"/>
                  <a:pt x="638195" y="257430"/>
                </a:cubicBezTo>
                <a:close/>
                <a:moveTo>
                  <a:pt x="1137216" y="256090"/>
                </a:moveTo>
                <a:cubicBezTo>
                  <a:pt x="1131412" y="256090"/>
                  <a:pt x="1126649" y="256313"/>
                  <a:pt x="1122928" y="256760"/>
                </a:cubicBezTo>
                <a:cubicBezTo>
                  <a:pt x="1119208" y="257206"/>
                  <a:pt x="1116194" y="257802"/>
                  <a:pt x="1113887" y="258546"/>
                </a:cubicBezTo>
                <a:cubicBezTo>
                  <a:pt x="1111580" y="259290"/>
                  <a:pt x="1109980" y="260257"/>
                  <a:pt x="1109087" y="261448"/>
                </a:cubicBezTo>
                <a:cubicBezTo>
                  <a:pt x="1108194" y="262639"/>
                  <a:pt x="1107748" y="263978"/>
                  <a:pt x="1107748" y="265466"/>
                </a:cubicBezTo>
                <a:lnTo>
                  <a:pt x="1107748" y="441158"/>
                </a:lnTo>
                <a:cubicBezTo>
                  <a:pt x="1107748" y="459613"/>
                  <a:pt x="1110390" y="475723"/>
                  <a:pt x="1115673" y="489490"/>
                </a:cubicBezTo>
                <a:cubicBezTo>
                  <a:pt x="1120956" y="503257"/>
                  <a:pt x="1128584" y="514754"/>
                  <a:pt x="1138555" y="523981"/>
                </a:cubicBezTo>
                <a:cubicBezTo>
                  <a:pt x="1148527" y="533208"/>
                  <a:pt x="1160731" y="540091"/>
                  <a:pt x="1175167" y="544631"/>
                </a:cubicBezTo>
                <a:cubicBezTo>
                  <a:pt x="1189603" y="549170"/>
                  <a:pt x="1205900" y="551440"/>
                  <a:pt x="1224057" y="551440"/>
                </a:cubicBezTo>
                <a:cubicBezTo>
                  <a:pt x="1243405" y="551440"/>
                  <a:pt x="1260520" y="548910"/>
                  <a:pt x="1275403" y="543849"/>
                </a:cubicBezTo>
                <a:cubicBezTo>
                  <a:pt x="1290286" y="538789"/>
                  <a:pt x="1302787" y="531422"/>
                  <a:pt x="1312908" y="521748"/>
                </a:cubicBezTo>
                <a:cubicBezTo>
                  <a:pt x="1323028" y="512075"/>
                  <a:pt x="1330692" y="500243"/>
                  <a:pt x="1335901" y="486253"/>
                </a:cubicBezTo>
                <a:cubicBezTo>
                  <a:pt x="1341110" y="472263"/>
                  <a:pt x="1343715" y="456413"/>
                  <a:pt x="1343715" y="438702"/>
                </a:cubicBezTo>
                <a:lnTo>
                  <a:pt x="1343715" y="265466"/>
                </a:lnTo>
                <a:cubicBezTo>
                  <a:pt x="1343715" y="263978"/>
                  <a:pt x="1343268" y="262639"/>
                  <a:pt x="1342375" y="261448"/>
                </a:cubicBezTo>
                <a:cubicBezTo>
                  <a:pt x="1341483" y="260257"/>
                  <a:pt x="1339920" y="259290"/>
                  <a:pt x="1337687" y="258546"/>
                </a:cubicBezTo>
                <a:cubicBezTo>
                  <a:pt x="1335455" y="257802"/>
                  <a:pt x="1332516" y="257206"/>
                  <a:pt x="1328869" y="256760"/>
                </a:cubicBezTo>
                <a:cubicBezTo>
                  <a:pt x="1325223" y="256313"/>
                  <a:pt x="1320572" y="256090"/>
                  <a:pt x="1314917" y="256090"/>
                </a:cubicBezTo>
                <a:cubicBezTo>
                  <a:pt x="1309261" y="256090"/>
                  <a:pt x="1304536" y="256313"/>
                  <a:pt x="1300741" y="256760"/>
                </a:cubicBezTo>
                <a:cubicBezTo>
                  <a:pt x="1296946" y="257206"/>
                  <a:pt x="1293932" y="257802"/>
                  <a:pt x="1291700" y="258546"/>
                </a:cubicBezTo>
                <a:cubicBezTo>
                  <a:pt x="1289467" y="259290"/>
                  <a:pt x="1287904" y="260257"/>
                  <a:pt x="1287011" y="261448"/>
                </a:cubicBezTo>
                <a:cubicBezTo>
                  <a:pt x="1286118" y="262639"/>
                  <a:pt x="1285672" y="263978"/>
                  <a:pt x="1285672" y="265466"/>
                </a:cubicBezTo>
                <a:lnTo>
                  <a:pt x="1285672" y="439372"/>
                </a:lnTo>
                <a:cubicBezTo>
                  <a:pt x="1285672" y="449492"/>
                  <a:pt x="1284295" y="458534"/>
                  <a:pt x="1281542" y="466496"/>
                </a:cubicBezTo>
                <a:cubicBezTo>
                  <a:pt x="1278789" y="474458"/>
                  <a:pt x="1274882" y="481156"/>
                  <a:pt x="1269822" y="486588"/>
                </a:cubicBezTo>
                <a:cubicBezTo>
                  <a:pt x="1264762" y="492020"/>
                  <a:pt x="1258585" y="496150"/>
                  <a:pt x="1251293" y="498978"/>
                </a:cubicBezTo>
                <a:cubicBezTo>
                  <a:pt x="1244000" y="501805"/>
                  <a:pt x="1235740" y="503219"/>
                  <a:pt x="1226513" y="503219"/>
                </a:cubicBezTo>
                <a:cubicBezTo>
                  <a:pt x="1217434" y="503219"/>
                  <a:pt x="1209212" y="501843"/>
                  <a:pt x="1201845" y="499089"/>
                </a:cubicBezTo>
                <a:cubicBezTo>
                  <a:pt x="1194478" y="496336"/>
                  <a:pt x="1188152" y="492206"/>
                  <a:pt x="1182869" y="486699"/>
                </a:cubicBezTo>
                <a:cubicBezTo>
                  <a:pt x="1177586" y="481193"/>
                  <a:pt x="1173530" y="474235"/>
                  <a:pt x="1170702" y="465826"/>
                </a:cubicBezTo>
                <a:cubicBezTo>
                  <a:pt x="1167875" y="457417"/>
                  <a:pt x="1166461" y="447483"/>
                  <a:pt x="1166461" y="436023"/>
                </a:cubicBezTo>
                <a:lnTo>
                  <a:pt x="1166461" y="265466"/>
                </a:lnTo>
                <a:cubicBezTo>
                  <a:pt x="1166461" y="263978"/>
                  <a:pt x="1165977" y="262639"/>
                  <a:pt x="1165010" y="261448"/>
                </a:cubicBezTo>
                <a:cubicBezTo>
                  <a:pt x="1164042" y="260257"/>
                  <a:pt x="1162442" y="259290"/>
                  <a:pt x="1160210" y="258546"/>
                </a:cubicBezTo>
                <a:cubicBezTo>
                  <a:pt x="1157977" y="257802"/>
                  <a:pt x="1155001" y="257206"/>
                  <a:pt x="1151280" y="256760"/>
                </a:cubicBezTo>
                <a:cubicBezTo>
                  <a:pt x="1147560" y="256313"/>
                  <a:pt x="1142871" y="256090"/>
                  <a:pt x="1137216" y="256090"/>
                </a:cubicBezTo>
                <a:close/>
                <a:moveTo>
                  <a:pt x="386006" y="252518"/>
                </a:moveTo>
                <a:cubicBezTo>
                  <a:pt x="363235" y="252518"/>
                  <a:pt x="342585" y="256016"/>
                  <a:pt x="324056" y="263011"/>
                </a:cubicBezTo>
                <a:cubicBezTo>
                  <a:pt x="305527" y="270006"/>
                  <a:pt x="289714" y="280089"/>
                  <a:pt x="276617" y="293260"/>
                </a:cubicBezTo>
                <a:cubicBezTo>
                  <a:pt x="263520" y="306431"/>
                  <a:pt x="253400" y="322430"/>
                  <a:pt x="246256" y="341257"/>
                </a:cubicBezTo>
                <a:cubicBezTo>
                  <a:pt x="239113" y="360084"/>
                  <a:pt x="235541" y="381329"/>
                  <a:pt x="235541" y="404993"/>
                </a:cubicBezTo>
                <a:cubicBezTo>
                  <a:pt x="235541" y="427912"/>
                  <a:pt x="238889" y="448413"/>
                  <a:pt x="245587" y="466496"/>
                </a:cubicBezTo>
                <a:cubicBezTo>
                  <a:pt x="252284" y="484579"/>
                  <a:pt x="261958" y="499908"/>
                  <a:pt x="274608" y="512484"/>
                </a:cubicBezTo>
                <a:cubicBezTo>
                  <a:pt x="287259" y="525060"/>
                  <a:pt x="302699" y="534659"/>
                  <a:pt x="320931" y="541282"/>
                </a:cubicBezTo>
                <a:cubicBezTo>
                  <a:pt x="339162" y="547905"/>
                  <a:pt x="359812" y="551216"/>
                  <a:pt x="382881" y="551216"/>
                </a:cubicBezTo>
                <a:cubicBezTo>
                  <a:pt x="390769" y="551216"/>
                  <a:pt x="398619" y="550844"/>
                  <a:pt x="406433" y="550100"/>
                </a:cubicBezTo>
                <a:cubicBezTo>
                  <a:pt x="414246" y="549356"/>
                  <a:pt x="421985" y="548240"/>
                  <a:pt x="429650" y="546752"/>
                </a:cubicBezTo>
                <a:cubicBezTo>
                  <a:pt x="437315" y="545263"/>
                  <a:pt x="444719" y="543477"/>
                  <a:pt x="451862" y="541394"/>
                </a:cubicBezTo>
                <a:cubicBezTo>
                  <a:pt x="459006" y="539310"/>
                  <a:pt x="464997" y="537301"/>
                  <a:pt x="469833" y="535366"/>
                </a:cubicBezTo>
                <a:cubicBezTo>
                  <a:pt x="474670" y="533431"/>
                  <a:pt x="477870" y="530790"/>
                  <a:pt x="479433" y="527441"/>
                </a:cubicBezTo>
                <a:cubicBezTo>
                  <a:pt x="480996" y="524092"/>
                  <a:pt x="481777" y="520186"/>
                  <a:pt x="481777" y="515721"/>
                </a:cubicBezTo>
                <a:lnTo>
                  <a:pt x="481777" y="400751"/>
                </a:lnTo>
                <a:cubicBezTo>
                  <a:pt x="481777" y="397775"/>
                  <a:pt x="481405" y="395133"/>
                  <a:pt x="480661" y="392826"/>
                </a:cubicBezTo>
                <a:cubicBezTo>
                  <a:pt x="479917" y="390519"/>
                  <a:pt x="478838" y="388547"/>
                  <a:pt x="477424" y="386910"/>
                </a:cubicBezTo>
                <a:cubicBezTo>
                  <a:pt x="476010" y="385273"/>
                  <a:pt x="474373" y="384045"/>
                  <a:pt x="472512" y="383227"/>
                </a:cubicBezTo>
                <a:cubicBezTo>
                  <a:pt x="470652" y="382408"/>
                  <a:pt x="468531" y="381999"/>
                  <a:pt x="466150" y="381999"/>
                </a:cubicBezTo>
                <a:lnTo>
                  <a:pt x="368593" y="381999"/>
                </a:lnTo>
                <a:cubicBezTo>
                  <a:pt x="367254" y="381999"/>
                  <a:pt x="366063" y="382408"/>
                  <a:pt x="365021" y="383227"/>
                </a:cubicBezTo>
                <a:cubicBezTo>
                  <a:pt x="363979" y="384045"/>
                  <a:pt x="363087" y="385310"/>
                  <a:pt x="362342" y="387022"/>
                </a:cubicBezTo>
                <a:cubicBezTo>
                  <a:pt x="361598" y="388733"/>
                  <a:pt x="361040" y="391003"/>
                  <a:pt x="360668" y="393831"/>
                </a:cubicBezTo>
                <a:cubicBezTo>
                  <a:pt x="360296" y="396658"/>
                  <a:pt x="360110" y="400156"/>
                  <a:pt x="360110" y="404323"/>
                </a:cubicBezTo>
                <a:cubicBezTo>
                  <a:pt x="360110" y="412360"/>
                  <a:pt x="360854" y="418052"/>
                  <a:pt x="362342" y="421401"/>
                </a:cubicBezTo>
                <a:cubicBezTo>
                  <a:pt x="363831" y="424750"/>
                  <a:pt x="365914" y="426424"/>
                  <a:pt x="368593" y="426424"/>
                </a:cubicBezTo>
                <a:lnTo>
                  <a:pt x="423287" y="426424"/>
                </a:lnTo>
                <a:lnTo>
                  <a:pt x="423287" y="493397"/>
                </a:lnTo>
                <a:cubicBezTo>
                  <a:pt x="417781" y="496373"/>
                  <a:pt x="411828" y="498606"/>
                  <a:pt x="405428" y="500094"/>
                </a:cubicBezTo>
                <a:cubicBezTo>
                  <a:pt x="399028" y="501582"/>
                  <a:pt x="392554" y="502326"/>
                  <a:pt x="386006" y="502326"/>
                </a:cubicBezTo>
                <a:cubicBezTo>
                  <a:pt x="372611" y="502326"/>
                  <a:pt x="360370" y="500168"/>
                  <a:pt x="349283" y="495852"/>
                </a:cubicBezTo>
                <a:cubicBezTo>
                  <a:pt x="338195" y="491536"/>
                  <a:pt x="328707" y="485137"/>
                  <a:pt x="320819" y="476654"/>
                </a:cubicBezTo>
                <a:cubicBezTo>
                  <a:pt x="312931" y="468170"/>
                  <a:pt x="306792" y="457641"/>
                  <a:pt x="302402" y="445065"/>
                </a:cubicBezTo>
                <a:cubicBezTo>
                  <a:pt x="298011" y="432489"/>
                  <a:pt x="295816" y="417941"/>
                  <a:pt x="295816" y="401421"/>
                </a:cubicBezTo>
                <a:cubicBezTo>
                  <a:pt x="295816" y="386389"/>
                  <a:pt x="297974" y="372660"/>
                  <a:pt x="302290" y="360233"/>
                </a:cubicBezTo>
                <a:cubicBezTo>
                  <a:pt x="306606" y="347806"/>
                  <a:pt x="312783" y="337164"/>
                  <a:pt x="320819" y="328309"/>
                </a:cubicBezTo>
                <a:cubicBezTo>
                  <a:pt x="328856" y="319454"/>
                  <a:pt x="338530" y="312608"/>
                  <a:pt x="349841" y="307771"/>
                </a:cubicBezTo>
                <a:cubicBezTo>
                  <a:pt x="361152" y="302934"/>
                  <a:pt x="373802" y="300515"/>
                  <a:pt x="387792" y="300515"/>
                </a:cubicBezTo>
                <a:cubicBezTo>
                  <a:pt x="400889" y="300515"/>
                  <a:pt x="412386" y="301855"/>
                  <a:pt x="422283" y="304534"/>
                </a:cubicBezTo>
                <a:cubicBezTo>
                  <a:pt x="432180" y="307213"/>
                  <a:pt x="440700" y="310115"/>
                  <a:pt x="447844" y="313240"/>
                </a:cubicBezTo>
                <a:cubicBezTo>
                  <a:pt x="454988" y="316366"/>
                  <a:pt x="460718" y="319268"/>
                  <a:pt x="465034" y="321947"/>
                </a:cubicBezTo>
                <a:cubicBezTo>
                  <a:pt x="469350" y="324626"/>
                  <a:pt x="472475" y="325965"/>
                  <a:pt x="474410" y="325965"/>
                </a:cubicBezTo>
                <a:cubicBezTo>
                  <a:pt x="475749" y="325965"/>
                  <a:pt x="476903" y="325593"/>
                  <a:pt x="477870" y="324849"/>
                </a:cubicBezTo>
                <a:cubicBezTo>
                  <a:pt x="478838" y="324105"/>
                  <a:pt x="479656" y="322802"/>
                  <a:pt x="480326" y="320942"/>
                </a:cubicBezTo>
                <a:cubicBezTo>
                  <a:pt x="480996" y="319082"/>
                  <a:pt x="481516" y="316589"/>
                  <a:pt x="481889" y="313463"/>
                </a:cubicBezTo>
                <a:cubicBezTo>
                  <a:pt x="482261" y="310338"/>
                  <a:pt x="482447" y="306617"/>
                  <a:pt x="482447" y="302301"/>
                </a:cubicBezTo>
                <a:cubicBezTo>
                  <a:pt x="482447" y="294860"/>
                  <a:pt x="482000" y="289242"/>
                  <a:pt x="481107" y="285447"/>
                </a:cubicBezTo>
                <a:cubicBezTo>
                  <a:pt x="480214" y="281651"/>
                  <a:pt x="478763" y="278712"/>
                  <a:pt x="476754" y="276629"/>
                </a:cubicBezTo>
                <a:cubicBezTo>
                  <a:pt x="474745" y="274545"/>
                  <a:pt x="471210" y="272089"/>
                  <a:pt x="466150" y="269262"/>
                </a:cubicBezTo>
                <a:cubicBezTo>
                  <a:pt x="461090" y="266434"/>
                  <a:pt x="454727" y="263792"/>
                  <a:pt x="447063" y="261336"/>
                </a:cubicBezTo>
                <a:cubicBezTo>
                  <a:pt x="439398" y="258881"/>
                  <a:pt x="430431" y="256797"/>
                  <a:pt x="420162" y="255086"/>
                </a:cubicBezTo>
                <a:cubicBezTo>
                  <a:pt x="409893" y="253374"/>
                  <a:pt x="398508" y="252518"/>
                  <a:pt x="386006" y="252518"/>
                </a:cubicBezTo>
                <a:close/>
                <a:moveTo>
                  <a:pt x="1830755" y="252295"/>
                </a:moveTo>
                <a:cubicBezTo>
                  <a:pt x="1814086" y="252295"/>
                  <a:pt x="1799427" y="254751"/>
                  <a:pt x="1786776" y="259662"/>
                </a:cubicBezTo>
                <a:cubicBezTo>
                  <a:pt x="1774126" y="264573"/>
                  <a:pt x="1763559" y="271457"/>
                  <a:pt x="1755076" y="280312"/>
                </a:cubicBezTo>
                <a:cubicBezTo>
                  <a:pt x="1746593" y="289167"/>
                  <a:pt x="1740193" y="299660"/>
                  <a:pt x="1735877" y="311789"/>
                </a:cubicBezTo>
                <a:cubicBezTo>
                  <a:pt x="1731561" y="323919"/>
                  <a:pt x="1729403" y="337202"/>
                  <a:pt x="1729403" y="351638"/>
                </a:cubicBezTo>
                <a:cubicBezTo>
                  <a:pt x="1729403" y="365330"/>
                  <a:pt x="1730929" y="377608"/>
                  <a:pt x="1733980" y="388473"/>
                </a:cubicBezTo>
                <a:cubicBezTo>
                  <a:pt x="1737031" y="399337"/>
                  <a:pt x="1741905" y="408565"/>
                  <a:pt x="1748602" y="416155"/>
                </a:cubicBezTo>
                <a:cubicBezTo>
                  <a:pt x="1755299" y="423745"/>
                  <a:pt x="1764006" y="429549"/>
                  <a:pt x="1774721" y="433568"/>
                </a:cubicBezTo>
                <a:cubicBezTo>
                  <a:pt x="1785437" y="437586"/>
                  <a:pt x="1798459" y="439595"/>
                  <a:pt x="1813789" y="439595"/>
                </a:cubicBezTo>
                <a:cubicBezTo>
                  <a:pt x="1826290" y="439595"/>
                  <a:pt x="1837378" y="437995"/>
                  <a:pt x="1847052" y="434796"/>
                </a:cubicBezTo>
                <a:cubicBezTo>
                  <a:pt x="1856726" y="431596"/>
                  <a:pt x="1864986" y="427838"/>
                  <a:pt x="1871832" y="423522"/>
                </a:cubicBezTo>
                <a:cubicBezTo>
                  <a:pt x="1871534" y="434535"/>
                  <a:pt x="1870120" y="445028"/>
                  <a:pt x="1867590" y="454999"/>
                </a:cubicBezTo>
                <a:cubicBezTo>
                  <a:pt x="1865060" y="464971"/>
                  <a:pt x="1861116" y="473751"/>
                  <a:pt x="1855758" y="481342"/>
                </a:cubicBezTo>
                <a:cubicBezTo>
                  <a:pt x="1850400" y="488932"/>
                  <a:pt x="1843406" y="494959"/>
                  <a:pt x="1834774" y="499424"/>
                </a:cubicBezTo>
                <a:cubicBezTo>
                  <a:pt x="1826142" y="503889"/>
                  <a:pt x="1815575" y="506121"/>
                  <a:pt x="1803073" y="506121"/>
                </a:cubicBezTo>
                <a:cubicBezTo>
                  <a:pt x="1795781" y="506121"/>
                  <a:pt x="1789158" y="505601"/>
                  <a:pt x="1783205" y="504559"/>
                </a:cubicBezTo>
                <a:cubicBezTo>
                  <a:pt x="1777251" y="503517"/>
                  <a:pt x="1771931" y="502326"/>
                  <a:pt x="1767243" y="500987"/>
                </a:cubicBezTo>
                <a:cubicBezTo>
                  <a:pt x="1762555" y="499647"/>
                  <a:pt x="1758574" y="498457"/>
                  <a:pt x="1755299" y="497415"/>
                </a:cubicBezTo>
                <a:cubicBezTo>
                  <a:pt x="1752025" y="496373"/>
                  <a:pt x="1749495" y="495852"/>
                  <a:pt x="1747709" y="495852"/>
                </a:cubicBezTo>
                <a:cubicBezTo>
                  <a:pt x="1746370" y="495852"/>
                  <a:pt x="1745216" y="496113"/>
                  <a:pt x="1744249" y="496634"/>
                </a:cubicBezTo>
                <a:cubicBezTo>
                  <a:pt x="1743281" y="497155"/>
                  <a:pt x="1742463" y="498234"/>
                  <a:pt x="1741793" y="499871"/>
                </a:cubicBezTo>
                <a:cubicBezTo>
                  <a:pt x="1741123" y="501508"/>
                  <a:pt x="1740677" y="503815"/>
                  <a:pt x="1740454" y="506791"/>
                </a:cubicBezTo>
                <a:cubicBezTo>
                  <a:pt x="1740230" y="509768"/>
                  <a:pt x="1740119" y="513712"/>
                  <a:pt x="1740119" y="518623"/>
                </a:cubicBezTo>
                <a:cubicBezTo>
                  <a:pt x="1740119" y="523981"/>
                  <a:pt x="1740491" y="528148"/>
                  <a:pt x="1741235" y="531125"/>
                </a:cubicBezTo>
                <a:cubicBezTo>
                  <a:pt x="1741979" y="534101"/>
                  <a:pt x="1743170" y="536371"/>
                  <a:pt x="1744807" y="537933"/>
                </a:cubicBezTo>
                <a:cubicBezTo>
                  <a:pt x="1746444" y="539496"/>
                  <a:pt x="1749086" y="541022"/>
                  <a:pt x="1752732" y="542510"/>
                </a:cubicBezTo>
                <a:cubicBezTo>
                  <a:pt x="1756378" y="543998"/>
                  <a:pt x="1760806" y="545412"/>
                  <a:pt x="1766015" y="546752"/>
                </a:cubicBezTo>
                <a:cubicBezTo>
                  <a:pt x="1771224" y="548091"/>
                  <a:pt x="1776991" y="549207"/>
                  <a:pt x="1783316" y="550100"/>
                </a:cubicBezTo>
                <a:cubicBezTo>
                  <a:pt x="1789641" y="550993"/>
                  <a:pt x="1796004" y="551440"/>
                  <a:pt x="1802403" y="551440"/>
                </a:cubicBezTo>
                <a:cubicBezTo>
                  <a:pt x="1820560" y="551440"/>
                  <a:pt x="1836299" y="549058"/>
                  <a:pt x="1849619" y="544296"/>
                </a:cubicBezTo>
                <a:cubicBezTo>
                  <a:pt x="1862939" y="539533"/>
                  <a:pt x="1874250" y="533097"/>
                  <a:pt x="1883552" y="524985"/>
                </a:cubicBezTo>
                <a:cubicBezTo>
                  <a:pt x="1892854" y="516874"/>
                  <a:pt x="1900444" y="507387"/>
                  <a:pt x="1906323" y="496522"/>
                </a:cubicBezTo>
                <a:cubicBezTo>
                  <a:pt x="1912201" y="485658"/>
                  <a:pt x="1916815" y="474198"/>
                  <a:pt x="1920164" y="462143"/>
                </a:cubicBezTo>
                <a:cubicBezTo>
                  <a:pt x="1923512" y="450088"/>
                  <a:pt x="1925782" y="437772"/>
                  <a:pt x="1926973" y="425196"/>
                </a:cubicBezTo>
                <a:cubicBezTo>
                  <a:pt x="1928163" y="412620"/>
                  <a:pt x="1928759" y="400454"/>
                  <a:pt x="1928759" y="388696"/>
                </a:cubicBezTo>
                <a:cubicBezTo>
                  <a:pt x="1928759" y="375897"/>
                  <a:pt x="1928200" y="363619"/>
                  <a:pt x="1927084" y="351861"/>
                </a:cubicBezTo>
                <a:cubicBezTo>
                  <a:pt x="1925968" y="340104"/>
                  <a:pt x="1924033" y="329165"/>
                  <a:pt x="1921280" y="319045"/>
                </a:cubicBezTo>
                <a:cubicBezTo>
                  <a:pt x="1918527" y="308924"/>
                  <a:pt x="1914731" y="299734"/>
                  <a:pt x="1909895" y="291474"/>
                </a:cubicBezTo>
                <a:cubicBezTo>
                  <a:pt x="1905058" y="283214"/>
                  <a:pt x="1899030" y="276182"/>
                  <a:pt x="1891812" y="270378"/>
                </a:cubicBezTo>
                <a:cubicBezTo>
                  <a:pt x="1884594" y="264573"/>
                  <a:pt x="1875962" y="260109"/>
                  <a:pt x="1865916" y="256983"/>
                </a:cubicBezTo>
                <a:cubicBezTo>
                  <a:pt x="1855870" y="253858"/>
                  <a:pt x="1844150" y="252295"/>
                  <a:pt x="1830755" y="252295"/>
                </a:cubicBezTo>
                <a:close/>
                <a:moveTo>
                  <a:pt x="929080" y="252295"/>
                </a:moveTo>
                <a:cubicBezTo>
                  <a:pt x="906160" y="252295"/>
                  <a:pt x="886031" y="255793"/>
                  <a:pt x="868693" y="262787"/>
                </a:cubicBezTo>
                <a:cubicBezTo>
                  <a:pt x="851354" y="269782"/>
                  <a:pt x="836806" y="279828"/>
                  <a:pt x="825049" y="292925"/>
                </a:cubicBezTo>
                <a:cubicBezTo>
                  <a:pt x="813292" y="306022"/>
                  <a:pt x="804436" y="321909"/>
                  <a:pt x="798483" y="340587"/>
                </a:cubicBezTo>
                <a:cubicBezTo>
                  <a:pt x="792530" y="359265"/>
                  <a:pt x="789554" y="380287"/>
                  <a:pt x="789554" y="403653"/>
                </a:cubicBezTo>
                <a:cubicBezTo>
                  <a:pt x="789554" y="429103"/>
                  <a:pt x="792344" y="451129"/>
                  <a:pt x="797925" y="469733"/>
                </a:cubicBezTo>
                <a:cubicBezTo>
                  <a:pt x="803506" y="488337"/>
                  <a:pt x="811878" y="503666"/>
                  <a:pt x="823040" y="515721"/>
                </a:cubicBezTo>
                <a:cubicBezTo>
                  <a:pt x="834202" y="527776"/>
                  <a:pt x="848155" y="536743"/>
                  <a:pt x="864898" y="542622"/>
                </a:cubicBezTo>
                <a:cubicBezTo>
                  <a:pt x="881641" y="548500"/>
                  <a:pt x="901249" y="551440"/>
                  <a:pt x="923722" y="551440"/>
                </a:cubicBezTo>
                <a:cubicBezTo>
                  <a:pt x="946493" y="551440"/>
                  <a:pt x="966547" y="547979"/>
                  <a:pt x="983886" y="541059"/>
                </a:cubicBezTo>
                <a:cubicBezTo>
                  <a:pt x="1001224" y="534138"/>
                  <a:pt x="1015772" y="524092"/>
                  <a:pt x="1027530" y="510921"/>
                </a:cubicBezTo>
                <a:cubicBezTo>
                  <a:pt x="1039287" y="497750"/>
                  <a:pt x="1048142" y="481714"/>
                  <a:pt x="1054095" y="462812"/>
                </a:cubicBezTo>
                <a:cubicBezTo>
                  <a:pt x="1060049" y="443911"/>
                  <a:pt x="1063025" y="422480"/>
                  <a:pt x="1063025" y="398519"/>
                </a:cubicBezTo>
                <a:cubicBezTo>
                  <a:pt x="1063025" y="373516"/>
                  <a:pt x="1060160" y="351824"/>
                  <a:pt x="1054430" y="333444"/>
                </a:cubicBezTo>
                <a:cubicBezTo>
                  <a:pt x="1048700" y="315063"/>
                  <a:pt x="1040217" y="299846"/>
                  <a:pt x="1028981" y="287791"/>
                </a:cubicBezTo>
                <a:cubicBezTo>
                  <a:pt x="1017744" y="275736"/>
                  <a:pt x="1003754" y="266806"/>
                  <a:pt x="987011" y="261002"/>
                </a:cubicBezTo>
                <a:cubicBezTo>
                  <a:pt x="970268" y="255197"/>
                  <a:pt x="950958" y="252295"/>
                  <a:pt x="929080" y="252295"/>
                </a:cubicBezTo>
                <a:close/>
                <a:moveTo>
                  <a:pt x="354557" y="0"/>
                </a:moveTo>
                <a:lnTo>
                  <a:pt x="1795791" y="0"/>
                </a:lnTo>
                <a:cubicBezTo>
                  <a:pt x="1991607" y="0"/>
                  <a:pt x="2150348" y="158741"/>
                  <a:pt x="2150348" y="354557"/>
                </a:cubicBezTo>
                <a:lnTo>
                  <a:pt x="2150348" y="446376"/>
                </a:lnTo>
                <a:cubicBezTo>
                  <a:pt x="2150348" y="642192"/>
                  <a:pt x="1991607" y="800933"/>
                  <a:pt x="1795791" y="800933"/>
                </a:cubicBezTo>
                <a:lnTo>
                  <a:pt x="354557" y="800933"/>
                </a:lnTo>
                <a:cubicBezTo>
                  <a:pt x="158741" y="800933"/>
                  <a:pt x="0" y="642192"/>
                  <a:pt x="0" y="446376"/>
                </a:cubicBezTo>
                <a:lnTo>
                  <a:pt x="0" y="354557"/>
                </a:lnTo>
                <a:cubicBezTo>
                  <a:pt x="0" y="158741"/>
                  <a:pt x="158741" y="0"/>
                  <a:pt x="354557" y="0"/>
                </a:cubicBezTo>
                <a:close/>
              </a:path>
            </a:pathLst>
          </a:custGeom>
          <a:solidFill>
            <a:srgbClr val="F9B805"/>
          </a:solidFill>
          <a:ln>
            <a:noFill/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1752B-9361-2EC8-C2B3-BCE021FF8A7F}"/>
              </a:ext>
            </a:extLst>
          </p:cNvPr>
          <p:cNvGrpSpPr/>
          <p:nvPr/>
        </p:nvGrpSpPr>
        <p:grpSpPr>
          <a:xfrm>
            <a:off x="2032424" y="1335832"/>
            <a:ext cx="13761720" cy="1446550"/>
            <a:chOff x="-148735" y="3426304"/>
            <a:chExt cx="12192000" cy="14279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982875-3A0F-537B-E975-7458D4350176}"/>
                </a:ext>
              </a:extLst>
            </p:cNvPr>
            <p:cNvSpPr txBox="1"/>
            <p:nvPr/>
          </p:nvSpPr>
          <p:spPr>
            <a:xfrm>
              <a:off x="-148735" y="3426304"/>
              <a:ext cx="12192000" cy="1427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b="1" dirty="0">
                  <a:ln w="257175">
                    <a:gradFill>
                      <a:gsLst>
                        <a:gs pos="0">
                          <a:srgbClr val="3D83F3"/>
                        </a:gs>
                        <a:gs pos="74000">
                          <a:srgbClr val="2DA94F"/>
                        </a:gs>
                        <a:gs pos="98000">
                          <a:srgbClr val="FDBD00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rPr>
                <a:t>THANK YOU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68D43E-424C-0018-2BDA-2DF71B5832C1}"/>
                </a:ext>
              </a:extLst>
            </p:cNvPr>
            <p:cNvSpPr txBox="1"/>
            <p:nvPr/>
          </p:nvSpPr>
          <p:spPr>
            <a:xfrm>
              <a:off x="-148735" y="3426304"/>
              <a:ext cx="12192000" cy="1427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800" b="1" dirty="0">
                  <a:solidFill>
                    <a:schemeClr val="bg1"/>
                  </a:solidFill>
                </a:rPr>
                <a:t>THANK YOU</a:t>
              </a:r>
            </a:p>
          </p:txBody>
        </p:sp>
      </p:grpSp>
      <p:pic>
        <p:nvPicPr>
          <p:cNvPr id="5" name="Picture 4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BB782929-4017-06C2-EF4B-C5C85D290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4106" y="4259079"/>
            <a:ext cx="420125" cy="36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734BC-1E87-5534-AF97-3E927E3C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6653" y="3871976"/>
            <a:ext cx="279352" cy="27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6D321-4FF7-8230-FCB6-A80FD7EF6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0116" y="3123467"/>
            <a:ext cx="278841" cy="3020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DEEB11-80ED-9CD6-DADA-3D3D3DB3A27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0316" y="2353558"/>
            <a:ext cx="482815" cy="355758"/>
          </a:xfrm>
          <a:prstGeom prst="rect">
            <a:avLst/>
          </a:prstGeom>
        </p:spPr>
      </p:pic>
      <p:pic>
        <p:nvPicPr>
          <p:cNvPr id="19" name="Picture 18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6D005124-BF4D-C62A-5486-1A61DA2D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9188121" y="2495718"/>
            <a:ext cx="376152" cy="324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E195E1-45B0-2C6D-1822-19697052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2595208" y="2947568"/>
            <a:ext cx="250113" cy="2501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1382FE-B832-44AF-F8BD-2F2E74FCE5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0808870" y="3606122"/>
            <a:ext cx="432280" cy="318522"/>
          </a:xfrm>
          <a:prstGeom prst="rect">
            <a:avLst/>
          </a:prstGeom>
        </p:spPr>
      </p:pic>
      <p:pic>
        <p:nvPicPr>
          <p:cNvPr id="22" name="Picture 21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D6C07FA9-1F85-BCD4-8810-D52FA4D2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1213" y="2207546"/>
            <a:ext cx="420125" cy="3628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A4471D-9D1C-DFDF-56B5-F76382D6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3880" y="3743024"/>
            <a:ext cx="279352" cy="279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05A6F9-5DD9-7540-D9C3-3E577DD85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7343" y="2994515"/>
            <a:ext cx="278841" cy="302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409E37-B61A-2A4F-9124-E237259F8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7423" y="4063957"/>
            <a:ext cx="482815" cy="355758"/>
          </a:xfrm>
          <a:prstGeom prst="rect">
            <a:avLst/>
          </a:prstGeom>
        </p:spPr>
      </p:pic>
      <p:pic>
        <p:nvPicPr>
          <p:cNvPr id="26" name="Picture 25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655B7290-EC5F-6D73-F57F-FB956B0A6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3269767" y="3261991"/>
            <a:ext cx="376152" cy="324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3C43BB-613E-0E0A-9C0B-318B7A5BC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1784339" y="2635942"/>
            <a:ext cx="250113" cy="2501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6E40DA-0164-E26F-31FA-165015E1C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5116892" y="2798466"/>
            <a:ext cx="249655" cy="270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8D8495-42B3-2556-ECD8-29AF73CD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7174">
            <a:off x="-16095977" y="3718669"/>
            <a:ext cx="432280" cy="3185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F01EF6-BF7C-6D2E-94D1-AA5C8A08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5297" y="3381336"/>
            <a:ext cx="279352" cy="279352"/>
          </a:xfrm>
          <a:prstGeom prst="rect">
            <a:avLst/>
          </a:prstGeom>
        </p:spPr>
      </p:pic>
      <p:pic>
        <p:nvPicPr>
          <p:cNvPr id="31" name="Picture 30" descr="A yellow diamond shaped object&#10;&#10;Description automatically generated">
            <a:extLst>
              <a:ext uri="{FF2B5EF4-FFF2-40B4-BE49-F238E27FC236}">
                <a16:creationId xmlns:a16="http://schemas.microsoft.com/office/drawing/2014/main" id="{5897A867-054F-0763-CA48-4581273F73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4725" y="3662735"/>
            <a:ext cx="307634" cy="2656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E3E246-3237-B86D-8A88-AEE881E8A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49066" y="4551634"/>
            <a:ext cx="278841" cy="302077"/>
          </a:xfrm>
          <a:prstGeom prst="rect">
            <a:avLst/>
          </a:prstGeom>
        </p:spPr>
      </p:pic>
      <p:pic>
        <p:nvPicPr>
          <p:cNvPr id="33" name="Picture 32" descr="A cartoon of a child holding a phone&#10;&#10;Description automatically generated">
            <a:extLst>
              <a:ext uri="{FF2B5EF4-FFF2-40B4-BE49-F238E27FC236}">
                <a16:creationId xmlns:a16="http://schemas.microsoft.com/office/drawing/2014/main" id="{94328FCD-443D-389A-879A-46D2513D2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705" y="-3444240"/>
            <a:ext cx="10851844" cy="5817609"/>
          </a:xfrm>
          <a:prstGeom prst="rect">
            <a:avLst/>
          </a:prstGeom>
        </p:spPr>
      </p:pic>
      <p:pic>
        <p:nvPicPr>
          <p:cNvPr id="34" name="Picture 33" descr="A person taking a selfie&#10;&#10;Description automatically generated">
            <a:extLst>
              <a:ext uri="{FF2B5EF4-FFF2-40B4-BE49-F238E27FC236}">
                <a16:creationId xmlns:a16="http://schemas.microsoft.com/office/drawing/2014/main" id="{1A108EC0-D6C0-5E9A-BD4A-A3D8E74FA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3247" y="5913361"/>
            <a:ext cx="10744324" cy="57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background with a blue sky&#10;&#10;Description automatically generated with medium confidence">
            <a:extLst>
              <a:ext uri="{FF2B5EF4-FFF2-40B4-BE49-F238E27FC236}">
                <a16:creationId xmlns:a16="http://schemas.microsoft.com/office/drawing/2014/main" id="{29EB2492-94BF-2A04-9AA2-FD844E1D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5050" r="10855" b="1778"/>
          <a:stretch/>
        </p:blipFill>
        <p:spPr>
          <a:xfrm>
            <a:off x="-1" y="13080933"/>
            <a:ext cx="12191999" cy="3506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7EF7B-3234-8E2A-F94A-5C6C3AA03C55}"/>
              </a:ext>
            </a:extLst>
          </p:cNvPr>
          <p:cNvSpPr txBox="1"/>
          <p:nvPr/>
        </p:nvSpPr>
        <p:spPr>
          <a:xfrm>
            <a:off x="4210060" y="3213686"/>
            <a:ext cx="79819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NFC Technology:</a:t>
            </a:r>
            <a:r>
              <a:rPr lang="en-GB" sz="2200" dirty="0"/>
              <a:t> Utilizes Near Field Communication (NFC) for contactless payments.</a:t>
            </a:r>
            <a:endParaRPr lang="en-IN" sz="2200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715A10-020A-B5B7-F81A-ADFDA7726BAB}"/>
              </a:ext>
            </a:extLst>
          </p:cNvPr>
          <p:cNvCxnSpPr>
            <a:cxnSpLocks/>
          </p:cNvCxnSpPr>
          <p:nvPr/>
        </p:nvCxnSpPr>
        <p:spPr>
          <a:xfrm>
            <a:off x="4272109" y="2186915"/>
            <a:ext cx="650808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90035F-1C9F-D287-300E-12594FAD58A2}"/>
              </a:ext>
            </a:extLst>
          </p:cNvPr>
          <p:cNvSpPr txBox="1"/>
          <p:nvPr/>
        </p:nvSpPr>
        <p:spPr>
          <a:xfrm>
            <a:off x="4180552" y="3179945"/>
            <a:ext cx="5955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Features of Google Pay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646B4-B66D-AC94-13D4-95CA8DDE16BC}"/>
              </a:ext>
            </a:extLst>
          </p:cNvPr>
          <p:cNvSpPr txBox="1"/>
          <p:nvPr/>
        </p:nvSpPr>
        <p:spPr>
          <a:xfrm>
            <a:off x="4205310" y="2366719"/>
            <a:ext cx="79866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User-Friendly Interface:</a:t>
            </a:r>
            <a:r>
              <a:rPr lang="en-GB" sz="2200" dirty="0"/>
              <a:t> Intuitive and easy-to-navigate interface that simplifies the payment process.</a:t>
            </a:r>
            <a:endParaRPr lang="en-IN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2D851-9BEC-1DC8-642A-C2D69F4084C6}"/>
              </a:ext>
            </a:extLst>
          </p:cNvPr>
          <p:cNvSpPr txBox="1"/>
          <p:nvPr/>
        </p:nvSpPr>
        <p:spPr>
          <a:xfrm>
            <a:off x="4210060" y="4052279"/>
            <a:ext cx="79819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Cross-Platform Availability:</a:t>
            </a:r>
            <a:r>
              <a:rPr lang="en-GB" sz="2200" dirty="0"/>
              <a:t> Available on both Android and iOS devices.</a:t>
            </a:r>
            <a:endParaRPr lang="en-IN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6EE42F-FB37-9640-FA33-725D76E09267}"/>
              </a:ext>
            </a:extLst>
          </p:cNvPr>
          <p:cNvSpPr txBox="1"/>
          <p:nvPr/>
        </p:nvSpPr>
        <p:spPr>
          <a:xfrm>
            <a:off x="4210060" y="5735377"/>
            <a:ext cx="79819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Customer Service:</a:t>
            </a:r>
            <a:r>
              <a:rPr lang="en-GB" sz="2200" dirty="0"/>
              <a:t> Responsive customer service through various channels like chat, email, and phone.</a:t>
            </a:r>
            <a:endParaRPr lang="en-IN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EEB07-F12E-C5CC-ED77-68261ADDF61C}"/>
              </a:ext>
            </a:extLst>
          </p:cNvPr>
          <p:cNvSpPr txBox="1"/>
          <p:nvPr/>
        </p:nvSpPr>
        <p:spPr>
          <a:xfrm>
            <a:off x="4205310" y="4894220"/>
            <a:ext cx="79819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Rewards and Offers:</a:t>
            </a:r>
            <a:r>
              <a:rPr lang="en-GB" sz="2200" dirty="0"/>
              <a:t> Cashback offers, discounts, and other promotional incentives to encourage usage.</a:t>
            </a:r>
            <a:endParaRPr lang="en-IN" sz="2200" dirty="0"/>
          </a:p>
        </p:txBody>
      </p:sp>
      <p:pic>
        <p:nvPicPr>
          <p:cNvPr id="29" name="Picture 28" descr="A screenshot of a phone&#10;&#10;Description automatically generated">
            <a:extLst>
              <a:ext uri="{FF2B5EF4-FFF2-40B4-BE49-F238E27FC236}">
                <a16:creationId xmlns:a16="http://schemas.microsoft.com/office/drawing/2014/main" id="{8B22B43A-0285-A177-BEFE-A772904F58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63"/>
          <a:stretch/>
        </p:blipFill>
        <p:spPr>
          <a:xfrm>
            <a:off x="9011308" y="9157156"/>
            <a:ext cx="2950537" cy="6120000"/>
          </a:xfrm>
          <a:prstGeom prst="rect">
            <a:avLst/>
          </a:prstGeom>
        </p:spPr>
      </p:pic>
      <p:pic>
        <p:nvPicPr>
          <p:cNvPr id="30" name="Picture 29" descr="A screen shot of a phone&#10;&#10;Description automatically generated">
            <a:extLst>
              <a:ext uri="{FF2B5EF4-FFF2-40B4-BE49-F238E27FC236}">
                <a16:creationId xmlns:a16="http://schemas.microsoft.com/office/drawing/2014/main" id="{3BB1ED68-0D9C-D7BF-69F6-34F88936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40" y="9162021"/>
            <a:ext cx="2954494" cy="6108079"/>
          </a:xfrm>
          <a:prstGeom prst="roundRect">
            <a:avLst>
              <a:gd name="adj" fmla="val 67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1" name="Picture 30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94736FB0-9BD3-6D9C-424D-AD761BB1A4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20" y="8872654"/>
            <a:ext cx="3081734" cy="66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0182 -0.24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1" grpId="1"/>
      <p:bldP spid="13" grpId="0"/>
      <p:bldP spid="17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96C29DC4-1B5A-5D96-EC3F-80CDBC23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63"/>
          <a:stretch/>
        </p:blipFill>
        <p:spPr>
          <a:xfrm>
            <a:off x="9011308" y="3061152"/>
            <a:ext cx="2950537" cy="6120000"/>
          </a:xfrm>
          <a:prstGeom prst="rect">
            <a:avLst/>
          </a:prstGeom>
        </p:spPr>
      </p:pic>
      <p:pic>
        <p:nvPicPr>
          <p:cNvPr id="35" name="Picture 34" descr="A screen shot of a phone&#10;&#10;Description automatically generated">
            <a:extLst>
              <a:ext uri="{FF2B5EF4-FFF2-40B4-BE49-F238E27FC236}">
                <a16:creationId xmlns:a16="http://schemas.microsoft.com/office/drawing/2014/main" id="{0AE10E6D-4B68-0E0F-787A-86E35A44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40" y="3066017"/>
            <a:ext cx="2954494" cy="6108079"/>
          </a:xfrm>
          <a:prstGeom prst="roundRect">
            <a:avLst>
              <a:gd name="adj" fmla="val 67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32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09F08C67-EF41-3149-945F-615F3E72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20" y="2776650"/>
            <a:ext cx="3081734" cy="6678843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E59F52B-BF48-5DDA-E327-922827FA4830}"/>
              </a:ext>
            </a:extLst>
          </p:cNvPr>
          <p:cNvSpPr/>
          <p:nvPr/>
        </p:nvSpPr>
        <p:spPr>
          <a:xfrm>
            <a:off x="9172689" y="3565289"/>
            <a:ext cx="2624515" cy="182687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229154-9C1C-540F-EB91-28A74C55C043}"/>
              </a:ext>
            </a:extLst>
          </p:cNvPr>
          <p:cNvGrpSpPr/>
          <p:nvPr/>
        </p:nvGrpSpPr>
        <p:grpSpPr>
          <a:xfrm>
            <a:off x="3992275" y="1749863"/>
            <a:ext cx="3212655" cy="863262"/>
            <a:chOff x="3992275" y="1749863"/>
            <a:chExt cx="3212655" cy="86326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7D1979A-1460-F1E5-59AB-0F87A2BC54BB}"/>
                </a:ext>
              </a:extLst>
            </p:cNvPr>
            <p:cNvSpPr/>
            <p:nvPr/>
          </p:nvSpPr>
          <p:spPr>
            <a:xfrm>
              <a:off x="3992275" y="1749863"/>
              <a:ext cx="3212655" cy="863262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F5B9AF-EB8A-83DB-0A1D-EABD07CA3875}"/>
                </a:ext>
              </a:extLst>
            </p:cNvPr>
            <p:cNvSpPr txBox="1"/>
            <p:nvPr/>
          </p:nvSpPr>
          <p:spPr>
            <a:xfrm>
              <a:off x="4265752" y="1977209"/>
              <a:ext cx="2751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SECURE LOCK SCREEN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7242F8-45BB-A36D-7D00-5C5B8F534EF9}"/>
              </a:ext>
            </a:extLst>
          </p:cNvPr>
          <p:cNvGrpSpPr/>
          <p:nvPr/>
        </p:nvGrpSpPr>
        <p:grpSpPr>
          <a:xfrm>
            <a:off x="6888518" y="1926025"/>
            <a:ext cx="2705062" cy="2142405"/>
            <a:chOff x="6888518" y="1926025"/>
            <a:chExt cx="2705062" cy="2142405"/>
          </a:xfrm>
        </p:grpSpPr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8EB16F-E079-8AC7-C65C-5BB6872C5514}"/>
                </a:ext>
              </a:extLst>
            </p:cNvPr>
            <p:cNvCxnSpPr>
              <a:cxnSpLocks/>
            </p:cNvCxnSpPr>
            <p:nvPr/>
          </p:nvCxnSpPr>
          <p:spPr>
            <a:xfrm>
              <a:off x="7079451" y="2019985"/>
              <a:ext cx="2327006" cy="1953125"/>
            </a:xfrm>
            <a:prstGeom prst="bentConnector3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2F4B5C-F086-BC40-67E3-0DE26F4E0B37}"/>
                </a:ext>
              </a:extLst>
            </p:cNvPr>
            <p:cNvGrpSpPr/>
            <p:nvPr/>
          </p:nvGrpSpPr>
          <p:grpSpPr>
            <a:xfrm>
              <a:off x="9409415" y="3884265"/>
              <a:ext cx="184165" cy="184165"/>
              <a:chOff x="9409415" y="3884265"/>
              <a:chExt cx="184165" cy="18416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4DB7E7-9E44-BE98-FB5A-1F96877EFD53}"/>
                  </a:ext>
                </a:extLst>
              </p:cNvPr>
              <p:cNvSpPr/>
              <p:nvPr/>
            </p:nvSpPr>
            <p:spPr>
              <a:xfrm>
                <a:off x="9409415" y="388426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1B6239D-DD71-0564-54A0-6D2F8054C3DF}"/>
                  </a:ext>
                </a:extLst>
              </p:cNvPr>
              <p:cNvSpPr/>
              <p:nvPr/>
            </p:nvSpPr>
            <p:spPr>
              <a:xfrm>
                <a:off x="9440926" y="3917341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40FECF6-C292-116A-8C96-29D555F4AD2C}"/>
                </a:ext>
              </a:extLst>
            </p:cNvPr>
            <p:cNvGrpSpPr/>
            <p:nvPr/>
          </p:nvGrpSpPr>
          <p:grpSpPr>
            <a:xfrm>
              <a:off x="6888518" y="1926025"/>
              <a:ext cx="184165" cy="184165"/>
              <a:chOff x="9409415" y="3884265"/>
              <a:chExt cx="184165" cy="18416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32DCD98-E122-4EF5-C99C-79F4C05D2622}"/>
                  </a:ext>
                </a:extLst>
              </p:cNvPr>
              <p:cNvSpPr/>
              <p:nvPr/>
            </p:nvSpPr>
            <p:spPr>
              <a:xfrm>
                <a:off x="9409415" y="388426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68E27E0-6D48-FEA5-2144-4F04674469BE}"/>
                  </a:ext>
                </a:extLst>
              </p:cNvPr>
              <p:cNvSpPr/>
              <p:nvPr/>
            </p:nvSpPr>
            <p:spPr>
              <a:xfrm>
                <a:off x="9440926" y="3917341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53C9F1-6052-7761-FA3F-6040ECA8C7A6}"/>
              </a:ext>
            </a:extLst>
          </p:cNvPr>
          <p:cNvSpPr txBox="1"/>
          <p:nvPr/>
        </p:nvSpPr>
        <p:spPr>
          <a:xfrm>
            <a:off x="4039908" y="2694732"/>
            <a:ext cx="3967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Tokenization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427C1-57ED-C317-A9AE-246B69312FC4}"/>
              </a:ext>
            </a:extLst>
          </p:cNvPr>
          <p:cNvSpPr txBox="1"/>
          <p:nvPr/>
        </p:nvSpPr>
        <p:spPr>
          <a:xfrm>
            <a:off x="4039908" y="3092537"/>
            <a:ext cx="405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Biometric authentication (fingerprint or face recognition)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249F-5FED-3274-A699-F0CAE6B815D7}"/>
              </a:ext>
            </a:extLst>
          </p:cNvPr>
          <p:cNvSpPr txBox="1"/>
          <p:nvPr/>
        </p:nvSpPr>
        <p:spPr>
          <a:xfrm>
            <a:off x="4049379" y="3768567"/>
            <a:ext cx="679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Fraud protection.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5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EE3E74A-8928-CA61-C416-DCA3187E3438}"/>
              </a:ext>
            </a:extLst>
          </p:cNvPr>
          <p:cNvGrpSpPr/>
          <p:nvPr/>
        </p:nvGrpSpPr>
        <p:grpSpPr>
          <a:xfrm>
            <a:off x="8555973" y="4741108"/>
            <a:ext cx="3421821" cy="708716"/>
            <a:chOff x="3992275" y="1749863"/>
            <a:chExt cx="3421821" cy="70871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A3FC411B-3EC1-0290-D3D1-D8F137BF0253}"/>
                </a:ext>
              </a:extLst>
            </p:cNvPr>
            <p:cNvSpPr/>
            <p:nvPr/>
          </p:nvSpPr>
          <p:spPr>
            <a:xfrm>
              <a:off x="3992275" y="1749863"/>
              <a:ext cx="3212655" cy="708716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AD2B3C4-8EFC-DE41-2A5C-A7E3FB201037}"/>
                </a:ext>
              </a:extLst>
            </p:cNvPr>
            <p:cNvSpPr txBox="1"/>
            <p:nvPr/>
          </p:nvSpPr>
          <p:spPr>
            <a:xfrm>
              <a:off x="4283380" y="1926541"/>
              <a:ext cx="3130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PEER-TO-PEER PAYMENTS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4B5A35-44F5-BDF5-A847-D740BD06B51D}"/>
              </a:ext>
            </a:extLst>
          </p:cNvPr>
          <p:cNvSpPr txBox="1"/>
          <p:nvPr/>
        </p:nvSpPr>
        <p:spPr>
          <a:xfrm>
            <a:off x="8860480" y="1954589"/>
            <a:ext cx="3130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Allows users to make contactless payments using their smartphones, eliminating the need for physical cards.</a:t>
            </a:r>
            <a:endParaRPr lang="en-IN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3BEA27-060F-054F-E50F-6803E46C7506}"/>
              </a:ext>
            </a:extLst>
          </p:cNvPr>
          <p:cNvGrpSpPr/>
          <p:nvPr/>
        </p:nvGrpSpPr>
        <p:grpSpPr>
          <a:xfrm>
            <a:off x="8584549" y="992824"/>
            <a:ext cx="3212655" cy="863262"/>
            <a:chOff x="3992275" y="1749863"/>
            <a:chExt cx="3212655" cy="86326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AC36065-00A6-FAF1-88DD-5AF3A3C3EA3B}"/>
                </a:ext>
              </a:extLst>
            </p:cNvPr>
            <p:cNvSpPr/>
            <p:nvPr/>
          </p:nvSpPr>
          <p:spPr>
            <a:xfrm>
              <a:off x="3992275" y="1749863"/>
              <a:ext cx="3212655" cy="863262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89F1DB-6564-EA63-8EF3-49FA1260171F}"/>
                </a:ext>
              </a:extLst>
            </p:cNvPr>
            <p:cNvSpPr txBox="1"/>
            <p:nvPr/>
          </p:nvSpPr>
          <p:spPr>
            <a:xfrm>
              <a:off x="4320616" y="1827551"/>
              <a:ext cx="27512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QUICK ACCESS TO TOP PAYMENT OPTIONS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3DB2ED-9924-02D2-D939-F80D3795D378}"/>
              </a:ext>
            </a:extLst>
          </p:cNvPr>
          <p:cNvSpPr txBox="1"/>
          <p:nvPr/>
        </p:nvSpPr>
        <p:spPr>
          <a:xfrm>
            <a:off x="8631375" y="5514024"/>
            <a:ext cx="3289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Send and receive money instantly from friends and family.</a:t>
            </a:r>
            <a:endParaRPr lang="en-IN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D67AE555-B49D-9B9F-F1AF-27CD6BEAD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63"/>
          <a:stretch/>
        </p:blipFill>
        <p:spPr>
          <a:xfrm>
            <a:off x="4442255" y="815686"/>
            <a:ext cx="3390224" cy="7031998"/>
          </a:xfrm>
          <a:prstGeom prst="rect">
            <a:avLst/>
          </a:prstGeom>
        </p:spPr>
      </p:pic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A810D9B9-269D-7FA6-1314-9C309719B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5" r="-110925"/>
          <a:stretch/>
        </p:blipFill>
        <p:spPr>
          <a:xfrm>
            <a:off x="8172000" y="821276"/>
            <a:ext cx="3394771" cy="7018300"/>
          </a:xfrm>
          <a:prstGeom prst="roundRect">
            <a:avLst>
              <a:gd name="adj" fmla="val 6741"/>
            </a:avLst>
          </a:prstGeom>
          <a:noFill/>
          <a:ln>
            <a:noFill/>
          </a:ln>
          <a:effectLst/>
        </p:spPr>
      </p:pic>
      <p:pic>
        <p:nvPicPr>
          <p:cNvPr id="11" name="Picture 10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9F35B140-4FDD-FBB7-A703-EBF0CB745CE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3" y="488788"/>
            <a:ext cx="3540972" cy="767411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8015C9-8C95-3D27-9466-01934EE260C7}"/>
              </a:ext>
            </a:extLst>
          </p:cNvPr>
          <p:cNvSpPr/>
          <p:nvPr/>
        </p:nvSpPr>
        <p:spPr>
          <a:xfrm>
            <a:off x="4522926" y="3299460"/>
            <a:ext cx="3184703" cy="1188720"/>
          </a:xfrm>
          <a:prstGeom prst="roundRect">
            <a:avLst>
              <a:gd name="adj" fmla="val 14833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64D8486-65B7-7469-7B8E-A654DEC2FAE2}"/>
              </a:ext>
            </a:extLst>
          </p:cNvPr>
          <p:cNvSpPr/>
          <p:nvPr/>
        </p:nvSpPr>
        <p:spPr>
          <a:xfrm>
            <a:off x="4541027" y="5543367"/>
            <a:ext cx="3184703" cy="997642"/>
          </a:xfrm>
          <a:prstGeom prst="roundRect">
            <a:avLst>
              <a:gd name="adj" fmla="val 14833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74F012-AFA7-9DEB-3CD3-910341089B8C}"/>
              </a:ext>
            </a:extLst>
          </p:cNvPr>
          <p:cNvGrpSpPr/>
          <p:nvPr/>
        </p:nvGrpSpPr>
        <p:grpSpPr>
          <a:xfrm>
            <a:off x="6856768" y="1095345"/>
            <a:ext cx="2081492" cy="2446135"/>
            <a:chOff x="6856768" y="1095345"/>
            <a:chExt cx="2081492" cy="2446135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B263FB46-F434-DEEF-622E-7792D43DF6ED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865763" y="1362599"/>
              <a:ext cx="2077805" cy="1911629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A6BDF5-EA44-6B80-F8B6-FD12965EBCF9}"/>
                </a:ext>
              </a:extLst>
            </p:cNvPr>
            <p:cNvGrpSpPr/>
            <p:nvPr/>
          </p:nvGrpSpPr>
          <p:grpSpPr>
            <a:xfrm>
              <a:off x="8754095" y="1095345"/>
              <a:ext cx="184165" cy="184165"/>
              <a:chOff x="8754095" y="1095345"/>
              <a:chExt cx="184165" cy="18416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89DD01E-10B0-A558-F492-7D5536E9E903}"/>
                  </a:ext>
                </a:extLst>
              </p:cNvPr>
              <p:cNvSpPr/>
              <p:nvPr/>
            </p:nvSpPr>
            <p:spPr>
              <a:xfrm>
                <a:off x="8754095" y="109534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CF234E2-AA47-C9A3-DE02-E9EB6490B34E}"/>
                  </a:ext>
                </a:extLst>
              </p:cNvPr>
              <p:cNvSpPr/>
              <p:nvPr/>
            </p:nvSpPr>
            <p:spPr>
              <a:xfrm>
                <a:off x="8786368" y="1125754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DBC0CF-B1F6-6ADC-D79D-99C6CBA7E2CD}"/>
                </a:ext>
              </a:extLst>
            </p:cNvPr>
            <p:cNvGrpSpPr/>
            <p:nvPr/>
          </p:nvGrpSpPr>
          <p:grpSpPr>
            <a:xfrm>
              <a:off x="6856768" y="3357315"/>
              <a:ext cx="184165" cy="184165"/>
              <a:chOff x="9377665" y="5315555"/>
              <a:chExt cx="184165" cy="18416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927AD4-54CB-46BF-F77E-31F0588148BB}"/>
                  </a:ext>
                </a:extLst>
              </p:cNvPr>
              <p:cNvSpPr/>
              <p:nvPr/>
            </p:nvSpPr>
            <p:spPr>
              <a:xfrm>
                <a:off x="9377665" y="531555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B3153AF-A6F0-03B1-84E3-3A07A0F1211C}"/>
                  </a:ext>
                </a:extLst>
              </p:cNvPr>
              <p:cNvSpPr/>
              <p:nvPr/>
            </p:nvSpPr>
            <p:spPr>
              <a:xfrm>
                <a:off x="9409176" y="5348631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DEC8394-8D89-2041-F7EB-A4868BB1714B}"/>
              </a:ext>
            </a:extLst>
          </p:cNvPr>
          <p:cNvGrpSpPr/>
          <p:nvPr/>
        </p:nvGrpSpPr>
        <p:grpSpPr>
          <a:xfrm>
            <a:off x="6859470" y="4857256"/>
            <a:ext cx="2007832" cy="953885"/>
            <a:chOff x="7418108" y="2649825"/>
            <a:chExt cx="2007832" cy="95388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4CEE13DB-8985-6994-425F-4BACA5334A45}"/>
                </a:ext>
              </a:extLst>
            </p:cNvPr>
            <p:cNvCxnSpPr>
              <a:cxnSpLocks/>
              <a:stCxn id="75" idx="0"/>
              <a:endCxn id="77" idx="2"/>
            </p:cNvCxnSpPr>
            <p:nvPr/>
          </p:nvCxnSpPr>
          <p:spPr>
            <a:xfrm rot="5400000" flipH="1" flipV="1">
              <a:off x="8037165" y="2214935"/>
              <a:ext cx="677637" cy="1731584"/>
            </a:xfrm>
            <a:prstGeom prst="bentConnector2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D456C9-1787-159C-189C-3147791EDD1E}"/>
                </a:ext>
              </a:extLst>
            </p:cNvPr>
            <p:cNvGrpSpPr/>
            <p:nvPr/>
          </p:nvGrpSpPr>
          <p:grpSpPr>
            <a:xfrm>
              <a:off x="9241775" y="2649825"/>
              <a:ext cx="184165" cy="184165"/>
              <a:chOff x="9241775" y="2649825"/>
              <a:chExt cx="184165" cy="18416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DC8E0ED-5CF2-F287-9477-931CB2552D83}"/>
                  </a:ext>
                </a:extLst>
              </p:cNvPr>
              <p:cNvSpPr/>
              <p:nvPr/>
            </p:nvSpPr>
            <p:spPr>
              <a:xfrm>
                <a:off x="9241775" y="264982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61B59E2-F2C2-5923-FE14-A3745B531320}"/>
                  </a:ext>
                </a:extLst>
              </p:cNvPr>
              <p:cNvSpPr/>
              <p:nvPr/>
            </p:nvSpPr>
            <p:spPr>
              <a:xfrm>
                <a:off x="9272778" y="2680869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2595109-6E72-15E5-36B0-7B69E1AFC623}"/>
                </a:ext>
              </a:extLst>
            </p:cNvPr>
            <p:cNvGrpSpPr/>
            <p:nvPr/>
          </p:nvGrpSpPr>
          <p:grpSpPr>
            <a:xfrm>
              <a:off x="7418108" y="3419545"/>
              <a:ext cx="184165" cy="184165"/>
              <a:chOff x="9939005" y="5377785"/>
              <a:chExt cx="184165" cy="184165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99CA5B4-1EE2-A34F-A4D2-8895C01A8BD0}"/>
                  </a:ext>
                </a:extLst>
              </p:cNvPr>
              <p:cNvSpPr/>
              <p:nvPr/>
            </p:nvSpPr>
            <p:spPr>
              <a:xfrm>
                <a:off x="9939005" y="537778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9C87D52-A260-5677-B472-58C08C8E0AE3}"/>
                  </a:ext>
                </a:extLst>
              </p:cNvPr>
              <p:cNvSpPr/>
              <p:nvPr/>
            </p:nvSpPr>
            <p:spPr>
              <a:xfrm>
                <a:off x="9970516" y="5410861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48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3A8BB930-6645-0385-0A01-5A5358BB8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6" b="38272"/>
          <a:stretch/>
        </p:blipFill>
        <p:spPr>
          <a:xfrm>
            <a:off x="8413535" y="549720"/>
            <a:ext cx="3343094" cy="7128000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pic>
        <p:nvPicPr>
          <p:cNvPr id="31" name="Picture 30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7DB62282-E626-6CA5-B879-F33FF6B2BC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30" y="314872"/>
            <a:ext cx="3525069" cy="76396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BBD314-4B41-F741-3CA2-8BEA268DCA13}"/>
              </a:ext>
            </a:extLst>
          </p:cNvPr>
          <p:cNvSpPr/>
          <p:nvPr/>
        </p:nvSpPr>
        <p:spPr>
          <a:xfrm>
            <a:off x="8472090" y="1960595"/>
            <a:ext cx="3212375" cy="4184983"/>
          </a:xfrm>
          <a:prstGeom prst="roundRect">
            <a:avLst>
              <a:gd name="adj" fmla="val 7937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348561-796C-ED77-B9BC-394B6B37AE16}"/>
              </a:ext>
            </a:extLst>
          </p:cNvPr>
          <p:cNvGrpSpPr/>
          <p:nvPr/>
        </p:nvGrpSpPr>
        <p:grpSpPr>
          <a:xfrm>
            <a:off x="4239608" y="2320388"/>
            <a:ext cx="3212655" cy="686303"/>
            <a:chOff x="3992275" y="1749863"/>
            <a:chExt cx="3212655" cy="68630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0EB51E-5818-1E1C-15BE-0795FF9A74AB}"/>
                </a:ext>
              </a:extLst>
            </p:cNvPr>
            <p:cNvSpPr/>
            <p:nvPr/>
          </p:nvSpPr>
          <p:spPr>
            <a:xfrm>
              <a:off x="3992275" y="1749863"/>
              <a:ext cx="3212655" cy="686303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561380-B28C-65C2-605D-00E4EA0923B3}"/>
                </a:ext>
              </a:extLst>
            </p:cNvPr>
            <p:cNvSpPr txBox="1"/>
            <p:nvPr/>
          </p:nvSpPr>
          <p:spPr>
            <a:xfrm>
              <a:off x="4282516" y="1894226"/>
              <a:ext cx="2751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PAY BILLS WITH EASE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C3F9B9-97B2-588C-B0AC-5AC0B1AA78E3}"/>
              </a:ext>
            </a:extLst>
          </p:cNvPr>
          <p:cNvGrpSpPr/>
          <p:nvPr/>
        </p:nvGrpSpPr>
        <p:grpSpPr>
          <a:xfrm>
            <a:off x="7089792" y="2087538"/>
            <a:ext cx="1657166" cy="508140"/>
            <a:chOff x="11482055" y="1901670"/>
            <a:chExt cx="1657166" cy="508140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628B75EE-7FB0-533D-58AC-AF2C6C30646C}"/>
                </a:ext>
              </a:extLst>
            </p:cNvPr>
            <p:cNvCxnSpPr>
              <a:cxnSpLocks/>
              <a:stCxn id="10" idx="0"/>
              <a:endCxn id="12" idx="6"/>
            </p:cNvCxnSpPr>
            <p:nvPr/>
          </p:nvCxnSpPr>
          <p:spPr>
            <a:xfrm rot="16200000" flipH="1" flipV="1">
              <a:off x="12148651" y="1419239"/>
              <a:ext cx="416058" cy="1380919"/>
            </a:xfrm>
            <a:prstGeom prst="bentConnector4">
              <a:avLst>
                <a:gd name="adj1" fmla="val -54944"/>
                <a:gd name="adj2" fmla="val 53334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C6953B-8AF4-9A21-C8E4-AB1240C3B1D9}"/>
                </a:ext>
              </a:extLst>
            </p:cNvPr>
            <p:cNvGrpSpPr/>
            <p:nvPr/>
          </p:nvGrpSpPr>
          <p:grpSpPr>
            <a:xfrm>
              <a:off x="11482055" y="2225645"/>
              <a:ext cx="184165" cy="184165"/>
              <a:chOff x="11482055" y="2225645"/>
              <a:chExt cx="184165" cy="18416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FB9E-3E54-E0E1-31FB-F8186F0D8832}"/>
                  </a:ext>
                </a:extLst>
              </p:cNvPr>
              <p:cNvSpPr/>
              <p:nvPr/>
            </p:nvSpPr>
            <p:spPr>
              <a:xfrm>
                <a:off x="11482055" y="222564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F34CC2-09AE-148E-1579-010E80E417EF}"/>
                  </a:ext>
                </a:extLst>
              </p:cNvPr>
              <p:cNvSpPr/>
              <p:nvPr/>
            </p:nvSpPr>
            <p:spPr>
              <a:xfrm>
                <a:off x="11514328" y="2257959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541393-AE2C-0B00-C9AE-864C3B1478C1}"/>
                </a:ext>
              </a:extLst>
            </p:cNvPr>
            <p:cNvGrpSpPr/>
            <p:nvPr/>
          </p:nvGrpSpPr>
          <p:grpSpPr>
            <a:xfrm>
              <a:off x="12955056" y="1901670"/>
              <a:ext cx="184165" cy="184165"/>
              <a:chOff x="15475953" y="3859910"/>
              <a:chExt cx="184165" cy="18416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5000905-2654-D813-C9CC-9BA7D61B671E}"/>
                  </a:ext>
                </a:extLst>
              </p:cNvPr>
              <p:cNvSpPr/>
              <p:nvPr/>
            </p:nvSpPr>
            <p:spPr>
              <a:xfrm>
                <a:off x="15475953" y="3859910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110A0E5-9A5E-E02A-0F3E-B14BA69C694D}"/>
                  </a:ext>
                </a:extLst>
              </p:cNvPr>
              <p:cNvSpPr/>
              <p:nvPr/>
            </p:nvSpPr>
            <p:spPr>
              <a:xfrm>
                <a:off x="15507464" y="3892986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7E7F19-55A7-B66C-3496-D62942C35494}"/>
              </a:ext>
            </a:extLst>
          </p:cNvPr>
          <p:cNvSpPr txBox="1"/>
          <p:nvPr/>
        </p:nvSpPr>
        <p:spPr>
          <a:xfrm>
            <a:off x="4233081" y="3220566"/>
            <a:ext cx="3967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Recharge mobile phones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BD596-59B9-107F-B571-76EA5EAB9DE7}"/>
              </a:ext>
            </a:extLst>
          </p:cNvPr>
          <p:cNvSpPr txBox="1"/>
          <p:nvPr/>
        </p:nvSpPr>
        <p:spPr>
          <a:xfrm>
            <a:off x="4233081" y="3618371"/>
            <a:ext cx="405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Pay utility bills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B17D7-E2B7-D49F-EF7A-2A1B3D56002E}"/>
              </a:ext>
            </a:extLst>
          </p:cNvPr>
          <p:cNvSpPr txBox="1"/>
          <p:nvPr/>
        </p:nvSpPr>
        <p:spPr>
          <a:xfrm>
            <a:off x="4242552" y="3979441"/>
            <a:ext cx="679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FASTag</a:t>
            </a:r>
            <a:r>
              <a:rPr lang="en-GB" dirty="0"/>
              <a:t> recharge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8BC12-7AD4-27A8-0AAB-86C2EB0C9C49}"/>
              </a:ext>
            </a:extLst>
          </p:cNvPr>
          <p:cNvSpPr txBox="1"/>
          <p:nvPr/>
        </p:nvSpPr>
        <p:spPr>
          <a:xfrm>
            <a:off x="4247555" y="4360755"/>
            <a:ext cx="679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Credit card bill payments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1C2BF-116B-BDF5-90C7-30546E9C9881}"/>
              </a:ext>
            </a:extLst>
          </p:cNvPr>
          <p:cNvSpPr txBox="1"/>
          <p:nvPr/>
        </p:nvSpPr>
        <p:spPr>
          <a:xfrm>
            <a:off x="4257646" y="4733158"/>
            <a:ext cx="3646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Pay to insurance, loan EMI, municipal tax and so on.</a:t>
            </a:r>
          </a:p>
        </p:txBody>
      </p:sp>
    </p:spTree>
    <p:extLst>
      <p:ext uri="{BB962C8B-B14F-4D97-AF65-F5344CB8AC3E}">
        <p14:creationId xmlns:p14="http://schemas.microsoft.com/office/powerpoint/2010/main" val="282744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6CFF06-5065-7697-3F82-F6A4D176F8DF}"/>
              </a:ext>
            </a:extLst>
          </p:cNvPr>
          <p:cNvGrpSpPr/>
          <p:nvPr/>
        </p:nvGrpSpPr>
        <p:grpSpPr>
          <a:xfrm>
            <a:off x="8614759" y="266838"/>
            <a:ext cx="3501041" cy="686303"/>
            <a:chOff x="3992275" y="1749863"/>
            <a:chExt cx="3501041" cy="68630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943D832-EF18-7E12-23C1-D7D3A0993AD6}"/>
                </a:ext>
              </a:extLst>
            </p:cNvPr>
            <p:cNvSpPr/>
            <p:nvPr/>
          </p:nvSpPr>
          <p:spPr>
            <a:xfrm>
              <a:off x="3992275" y="1749863"/>
              <a:ext cx="3432461" cy="686303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9CF597-8E18-84B1-7547-71CBA2D97F55}"/>
                </a:ext>
              </a:extLst>
            </p:cNvPr>
            <p:cNvSpPr txBox="1"/>
            <p:nvPr/>
          </p:nvSpPr>
          <p:spPr>
            <a:xfrm>
              <a:off x="4206316" y="1917086"/>
              <a:ext cx="328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Check CIBIL Score on the go ! 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D3832967-05E2-39A6-95A8-A9D7E1C2C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60" b="19222"/>
          <a:stretch/>
        </p:blipFill>
        <p:spPr>
          <a:xfrm>
            <a:off x="4390802" y="-3816000"/>
            <a:ext cx="3343094" cy="7020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C3EC5-BFC0-E1EC-1DA6-2B7694C1EFD5}"/>
              </a:ext>
            </a:extLst>
          </p:cNvPr>
          <p:cNvSpPr/>
          <p:nvPr/>
        </p:nvSpPr>
        <p:spPr>
          <a:xfrm>
            <a:off x="4450985" y="606438"/>
            <a:ext cx="3212375" cy="582282"/>
          </a:xfrm>
          <a:prstGeom prst="roundRect">
            <a:avLst>
              <a:gd name="adj" fmla="val 17534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8FC1B6-DB84-A620-F0C1-F4495A789F54}"/>
              </a:ext>
            </a:extLst>
          </p:cNvPr>
          <p:cNvGrpSpPr/>
          <p:nvPr/>
        </p:nvGrpSpPr>
        <p:grpSpPr>
          <a:xfrm>
            <a:off x="7343792" y="380701"/>
            <a:ext cx="1547438" cy="706004"/>
            <a:chOff x="11482055" y="520166"/>
            <a:chExt cx="1547438" cy="706004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6C8EA53-2B92-087B-6D03-391AD2AFC3CC}"/>
                </a:ext>
              </a:extLst>
            </p:cNvPr>
            <p:cNvCxnSpPr>
              <a:cxnSpLocks/>
              <a:stCxn id="21" idx="2"/>
              <a:endCxn id="23" idx="6"/>
            </p:cNvCxnSpPr>
            <p:nvPr/>
          </p:nvCxnSpPr>
          <p:spPr>
            <a:xfrm rot="10800000" flipV="1">
              <a:off x="11666220" y="612248"/>
              <a:ext cx="1179108" cy="521839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B2A706A-B333-DE00-96D6-19674D406DD3}"/>
                </a:ext>
              </a:extLst>
            </p:cNvPr>
            <p:cNvGrpSpPr/>
            <p:nvPr/>
          </p:nvGrpSpPr>
          <p:grpSpPr>
            <a:xfrm>
              <a:off x="11482055" y="1042005"/>
              <a:ext cx="184165" cy="184165"/>
              <a:chOff x="11482055" y="1042005"/>
              <a:chExt cx="184165" cy="18416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06D602-73B6-B6B6-ED2A-5B589A9D2DA4}"/>
                  </a:ext>
                </a:extLst>
              </p:cNvPr>
              <p:cNvSpPr/>
              <p:nvPr/>
            </p:nvSpPr>
            <p:spPr>
              <a:xfrm>
                <a:off x="11482055" y="104200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AE4B0A4-7B5E-AFDD-EA94-2D213F82C640}"/>
                  </a:ext>
                </a:extLst>
              </p:cNvPr>
              <p:cNvSpPr/>
              <p:nvPr/>
            </p:nvSpPr>
            <p:spPr>
              <a:xfrm>
                <a:off x="11514328" y="1074319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03FF6E-C97F-2D6F-CDD7-84842E04AAB6}"/>
                </a:ext>
              </a:extLst>
            </p:cNvPr>
            <p:cNvGrpSpPr/>
            <p:nvPr/>
          </p:nvGrpSpPr>
          <p:grpSpPr>
            <a:xfrm>
              <a:off x="12845328" y="520166"/>
              <a:ext cx="184165" cy="184165"/>
              <a:chOff x="15366225" y="2478406"/>
              <a:chExt cx="184165" cy="1841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37C9348-66EA-B629-08B8-A549E7D2E5D2}"/>
                  </a:ext>
                </a:extLst>
              </p:cNvPr>
              <p:cNvSpPr/>
              <p:nvPr/>
            </p:nvSpPr>
            <p:spPr>
              <a:xfrm>
                <a:off x="15366225" y="2478406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B6800D-763A-3C27-1F91-BC286351548F}"/>
                  </a:ext>
                </a:extLst>
              </p:cNvPr>
              <p:cNvSpPr/>
              <p:nvPr/>
            </p:nvSpPr>
            <p:spPr>
              <a:xfrm>
                <a:off x="15397736" y="2511482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E10C69F-9735-F1BA-4689-38AC7A294250}"/>
              </a:ext>
            </a:extLst>
          </p:cNvPr>
          <p:cNvSpPr/>
          <p:nvPr/>
        </p:nvSpPr>
        <p:spPr>
          <a:xfrm>
            <a:off x="4455430" y="1329703"/>
            <a:ext cx="3212374" cy="582282"/>
          </a:xfrm>
          <a:prstGeom prst="roundRect">
            <a:avLst>
              <a:gd name="adj" fmla="val 20593"/>
            </a:avLst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A5E594D-529A-264B-061E-416FA208086C}"/>
              </a:ext>
            </a:extLst>
          </p:cNvPr>
          <p:cNvSpPr/>
          <p:nvPr/>
        </p:nvSpPr>
        <p:spPr>
          <a:xfrm>
            <a:off x="4455430" y="1329703"/>
            <a:ext cx="3212375" cy="582282"/>
          </a:xfrm>
          <a:prstGeom prst="roundRect">
            <a:avLst>
              <a:gd name="adj" fmla="val 17534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7DB62282-E626-6CA5-B879-F33FF6B2BC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79" y="-4138708"/>
            <a:ext cx="3525069" cy="7639655"/>
          </a:xfrm>
          <a:prstGeom prst="rect">
            <a:avLst/>
          </a:prstGeom>
        </p:spPr>
      </p:pic>
      <p:pic>
        <p:nvPicPr>
          <p:cNvPr id="7" name="Picture 6" descr="A screenshot of a phone">
            <a:extLst>
              <a:ext uri="{FF2B5EF4-FFF2-40B4-BE49-F238E27FC236}">
                <a16:creationId xmlns:a16="http://schemas.microsoft.com/office/drawing/2014/main" id="{7C7E8218-9F63-3EF9-0EC7-D98142D319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158191758"/>
          <a:stretch/>
        </p:blipFill>
        <p:spPr>
          <a:xfrm>
            <a:off x="4413023" y="-3745064"/>
            <a:ext cx="144000" cy="6858000"/>
          </a:xfrm>
          <a:prstGeom prst="rect">
            <a:avLst/>
          </a:prstGeom>
        </p:spPr>
      </p:pic>
      <p:pic>
        <p:nvPicPr>
          <p:cNvPr id="9" name="Picture 8" descr="A screenshot of a phone">
            <a:extLst>
              <a:ext uri="{FF2B5EF4-FFF2-40B4-BE49-F238E27FC236}">
                <a16:creationId xmlns:a16="http://schemas.microsoft.com/office/drawing/2014/main" id="{9DF930DF-9151-A09B-55AF-5342AFA210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083" r="361083"/>
          <a:stretch/>
        </p:blipFill>
        <p:spPr>
          <a:xfrm>
            <a:off x="216000" y="1160290"/>
            <a:ext cx="2484000" cy="5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37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B9CDB0-F20E-3F16-57D9-59AE4D0D511B}"/>
              </a:ext>
            </a:extLst>
          </p:cNvPr>
          <p:cNvGrpSpPr/>
          <p:nvPr/>
        </p:nvGrpSpPr>
        <p:grpSpPr>
          <a:xfrm rot="3645912">
            <a:off x="-5580" y="1555888"/>
            <a:ext cx="4003973" cy="3698126"/>
            <a:chOff x="4709181" y="288236"/>
            <a:chExt cx="4003973" cy="3698126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8D0D25-4F12-B81A-1560-E44A2148B3B3}"/>
                </a:ext>
              </a:extLst>
            </p:cNvPr>
            <p:cNvSpPr/>
            <p:nvPr/>
          </p:nvSpPr>
          <p:spPr>
            <a:xfrm>
              <a:off x="4709181" y="288236"/>
              <a:ext cx="4003973" cy="1576490"/>
            </a:xfrm>
            <a:custGeom>
              <a:avLst/>
              <a:gdLst>
                <a:gd name="connsiteX0" fmla="*/ 1971405 w 4150772"/>
                <a:gd name="connsiteY0" fmla="*/ 0 h 1634290"/>
                <a:gd name="connsiteX1" fmla="*/ 4108645 w 4150772"/>
                <a:gd name="connsiteY1" fmla="*/ 891390 h 1634290"/>
                <a:gd name="connsiteX2" fmla="*/ 4150772 w 4150772"/>
                <a:gd name="connsiteY2" fmla="*/ 938061 h 1634290"/>
                <a:gd name="connsiteX3" fmla="*/ 3421409 w 4150772"/>
                <a:gd name="connsiteY3" fmla="*/ 1634290 h 1634290"/>
                <a:gd name="connsiteX4" fmla="*/ 3291614 w 4150772"/>
                <a:gd name="connsiteY4" fmla="*/ 1516324 h 1634290"/>
                <a:gd name="connsiteX5" fmla="*/ 2009251 w 4150772"/>
                <a:gd name="connsiteY5" fmla="*/ 1055968 h 1634290"/>
                <a:gd name="connsiteX6" fmla="*/ 726888 w 4150772"/>
                <a:gd name="connsiteY6" fmla="*/ 1516324 h 1634290"/>
                <a:gd name="connsiteX7" fmla="*/ 725841 w 4150772"/>
                <a:gd name="connsiteY7" fmla="*/ 1517277 h 1634290"/>
                <a:gd name="connsiteX8" fmla="*/ 0 w 4150772"/>
                <a:gd name="connsiteY8" fmla="*/ 739628 h 1634290"/>
                <a:gd name="connsiteX9" fmla="*/ 48806 w 4150772"/>
                <a:gd name="connsiteY9" fmla="*/ 694963 h 1634290"/>
                <a:gd name="connsiteX10" fmla="*/ 1971405 w 4150772"/>
                <a:gd name="connsiteY10" fmla="*/ 0 h 16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0772" h="1634290">
                  <a:moveTo>
                    <a:pt x="1971405" y="0"/>
                  </a:moveTo>
                  <a:cubicBezTo>
                    <a:pt x="2806049" y="0"/>
                    <a:pt x="3561678" y="340644"/>
                    <a:pt x="4108645" y="891390"/>
                  </a:cubicBezTo>
                  <a:lnTo>
                    <a:pt x="4150772" y="938061"/>
                  </a:lnTo>
                  <a:lnTo>
                    <a:pt x="3421409" y="1634290"/>
                  </a:lnTo>
                  <a:lnTo>
                    <a:pt x="3291614" y="1516324"/>
                  </a:lnTo>
                  <a:cubicBezTo>
                    <a:pt x="2943131" y="1228730"/>
                    <a:pt x="2496366" y="1055968"/>
                    <a:pt x="2009251" y="1055968"/>
                  </a:cubicBezTo>
                  <a:cubicBezTo>
                    <a:pt x="1522136" y="1055968"/>
                    <a:pt x="1075372" y="1228730"/>
                    <a:pt x="726888" y="1516324"/>
                  </a:cubicBezTo>
                  <a:lnTo>
                    <a:pt x="725841" y="1517277"/>
                  </a:lnTo>
                  <a:lnTo>
                    <a:pt x="0" y="739628"/>
                  </a:lnTo>
                  <a:lnTo>
                    <a:pt x="48806" y="694963"/>
                  </a:lnTo>
                  <a:cubicBezTo>
                    <a:pt x="571275" y="260805"/>
                    <a:pt x="1241092" y="0"/>
                    <a:pt x="1971405" y="0"/>
                  </a:cubicBezTo>
                  <a:close/>
                </a:path>
              </a:pathLst>
            </a:custGeom>
            <a:solidFill>
              <a:srgbClr val="7DA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8A13F0-C560-1420-65A4-595592079FF8}"/>
                </a:ext>
              </a:extLst>
            </p:cNvPr>
            <p:cNvGrpSpPr/>
            <p:nvPr/>
          </p:nvGrpSpPr>
          <p:grpSpPr>
            <a:xfrm>
              <a:off x="4962426" y="893447"/>
              <a:ext cx="3422380" cy="3092915"/>
              <a:chOff x="-116292" y="1879265"/>
              <a:chExt cx="3422380" cy="309291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FDC0B-8417-34A6-00F7-51BEDE35ECCA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415805D-69D5-BD83-F244-D77A6B317E79}"/>
                  </a:ext>
                </a:extLst>
              </p:cNvPr>
              <p:cNvSpPr txBox="1"/>
              <p:nvPr/>
            </p:nvSpPr>
            <p:spPr>
              <a:xfrm rot="6111674">
                <a:off x="51719" y="1717811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40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PRODUCT   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B3A871-73E9-843F-41D6-AB89805FF847}"/>
              </a:ext>
            </a:extLst>
          </p:cNvPr>
          <p:cNvGrpSpPr/>
          <p:nvPr/>
        </p:nvGrpSpPr>
        <p:grpSpPr>
          <a:xfrm rot="3645912">
            <a:off x="-129910" y="3133032"/>
            <a:ext cx="2916580" cy="3130057"/>
            <a:chOff x="5861782" y="1340540"/>
            <a:chExt cx="3664700" cy="393293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C7A17B-34F1-F491-1A8B-48D735A41727}"/>
                </a:ext>
              </a:extLst>
            </p:cNvPr>
            <p:cNvSpPr/>
            <p:nvPr/>
          </p:nvSpPr>
          <p:spPr>
            <a:xfrm>
              <a:off x="8057098" y="1340540"/>
              <a:ext cx="1469384" cy="3932935"/>
            </a:xfrm>
            <a:custGeom>
              <a:avLst/>
              <a:gdLst>
                <a:gd name="connsiteX0" fmla="*/ 818053 w 1523257"/>
                <a:gd name="connsiteY0" fmla="*/ 0 h 4077130"/>
                <a:gd name="connsiteX1" fmla="*/ 833062 w 1523257"/>
                <a:gd name="connsiteY1" fmla="*/ 16628 h 4077130"/>
                <a:gd name="connsiteX2" fmla="*/ 1523257 w 1523257"/>
                <a:gd name="connsiteY2" fmla="*/ 1952509 h 4077130"/>
                <a:gd name="connsiteX3" fmla="*/ 833062 w 1523257"/>
                <a:gd name="connsiteY3" fmla="*/ 3888390 h 4077130"/>
                <a:gd name="connsiteX4" fmla="*/ 662700 w 1523257"/>
                <a:gd name="connsiteY4" fmla="*/ 4077130 h 4077130"/>
                <a:gd name="connsiteX5" fmla="*/ 0 w 1523257"/>
                <a:gd name="connsiteY5" fmla="*/ 3367129 h 4077130"/>
                <a:gd name="connsiteX6" fmla="*/ 94233 w 1523257"/>
                <a:gd name="connsiteY6" fmla="*/ 3263446 h 4077130"/>
                <a:gd name="connsiteX7" fmla="*/ 554589 w 1523257"/>
                <a:gd name="connsiteY7" fmla="*/ 1981083 h 4077130"/>
                <a:gd name="connsiteX8" fmla="*/ 94233 w 1523257"/>
                <a:gd name="connsiteY8" fmla="*/ 698720 h 4077130"/>
                <a:gd name="connsiteX9" fmla="*/ 90446 w 1523257"/>
                <a:gd name="connsiteY9" fmla="*/ 694554 h 4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257" h="4077130">
                  <a:moveTo>
                    <a:pt x="818053" y="0"/>
                  </a:moveTo>
                  <a:lnTo>
                    <a:pt x="833062" y="16628"/>
                  </a:lnTo>
                  <a:cubicBezTo>
                    <a:pt x="1264241" y="542706"/>
                    <a:pt x="1523257" y="1217150"/>
                    <a:pt x="1523257" y="1952509"/>
                  </a:cubicBezTo>
                  <a:cubicBezTo>
                    <a:pt x="1523257" y="2687868"/>
                    <a:pt x="1264241" y="3362312"/>
                    <a:pt x="833062" y="3888390"/>
                  </a:cubicBezTo>
                  <a:lnTo>
                    <a:pt x="662700" y="4077130"/>
                  </a:lnTo>
                  <a:lnTo>
                    <a:pt x="0" y="3367129"/>
                  </a:lnTo>
                  <a:lnTo>
                    <a:pt x="94233" y="3263446"/>
                  </a:lnTo>
                  <a:cubicBezTo>
                    <a:pt x="381827" y="2914963"/>
                    <a:pt x="554589" y="2468198"/>
                    <a:pt x="554589" y="1981083"/>
                  </a:cubicBezTo>
                  <a:cubicBezTo>
                    <a:pt x="554589" y="1493968"/>
                    <a:pt x="381827" y="1047204"/>
                    <a:pt x="94233" y="698720"/>
                  </a:cubicBezTo>
                  <a:lnTo>
                    <a:pt x="90446" y="69455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5D94E6-AAA1-7431-C3B0-9E46E129E177}"/>
                </a:ext>
              </a:extLst>
            </p:cNvPr>
            <p:cNvGrpSpPr/>
            <p:nvPr/>
          </p:nvGrpSpPr>
          <p:grpSpPr>
            <a:xfrm rot="6311848">
              <a:off x="5692184" y="1844950"/>
              <a:ext cx="3429219" cy="3090024"/>
              <a:chOff x="-123131" y="1879265"/>
              <a:chExt cx="3429219" cy="309002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A743AB-A02C-0C87-0551-61760018747D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07E108-8928-D3CE-86BA-EB61C4E7D352}"/>
                  </a:ext>
                </a:extLst>
              </p:cNvPr>
              <p:cNvSpPr txBox="1"/>
              <p:nvPr/>
            </p:nvSpPr>
            <p:spPr>
              <a:xfrm rot="6111674">
                <a:off x="44880" y="1714920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PLACE   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352C4F-09FF-D439-A7AC-4ED4D1E5B58E}"/>
              </a:ext>
            </a:extLst>
          </p:cNvPr>
          <p:cNvGrpSpPr/>
          <p:nvPr/>
        </p:nvGrpSpPr>
        <p:grpSpPr>
          <a:xfrm rot="3645912">
            <a:off x="-1371784" y="2867550"/>
            <a:ext cx="3125187" cy="2918201"/>
            <a:chOff x="4625403" y="2493017"/>
            <a:chExt cx="3926816" cy="36667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8EC1DA-DB87-03FC-F9FD-89224EDE68D5}"/>
                </a:ext>
              </a:extLst>
            </p:cNvPr>
            <p:cNvSpPr/>
            <p:nvPr/>
          </p:nvSpPr>
          <p:spPr>
            <a:xfrm>
              <a:off x="4625403" y="4687867"/>
              <a:ext cx="3926816" cy="1471887"/>
            </a:xfrm>
            <a:custGeom>
              <a:avLst/>
              <a:gdLst>
                <a:gd name="connsiteX0" fmla="*/ 740377 w 4070786"/>
                <a:gd name="connsiteY0" fmla="*/ 0 h 1525851"/>
                <a:gd name="connsiteX1" fmla="*/ 813738 w 4070786"/>
                <a:gd name="connsiteY1" fmla="*/ 66675 h 1525851"/>
                <a:gd name="connsiteX2" fmla="*/ 2096101 w 4070786"/>
                <a:gd name="connsiteY2" fmla="*/ 527031 h 1525851"/>
                <a:gd name="connsiteX3" fmla="*/ 3378465 w 4070786"/>
                <a:gd name="connsiteY3" fmla="*/ 66675 h 1525851"/>
                <a:gd name="connsiteX4" fmla="*/ 3408675 w 4070786"/>
                <a:gd name="connsiteY4" fmla="*/ 39218 h 1525851"/>
                <a:gd name="connsiteX5" fmla="*/ 4070786 w 4070786"/>
                <a:gd name="connsiteY5" fmla="*/ 748588 h 1525851"/>
                <a:gd name="connsiteX6" fmla="*/ 3980855 w 4070786"/>
                <a:gd name="connsiteY6" fmla="*/ 830888 h 1525851"/>
                <a:gd name="connsiteX7" fmla="*/ 2058255 w 4070786"/>
                <a:gd name="connsiteY7" fmla="*/ 1525851 h 1525851"/>
                <a:gd name="connsiteX8" fmla="*/ 135656 w 4070786"/>
                <a:gd name="connsiteY8" fmla="*/ 830888 h 1525851"/>
                <a:gd name="connsiteX9" fmla="*/ 0 w 4070786"/>
                <a:gd name="connsiteY9" fmla="*/ 706744 h 15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0786" h="1525851">
                  <a:moveTo>
                    <a:pt x="740377" y="0"/>
                  </a:moveTo>
                  <a:lnTo>
                    <a:pt x="813738" y="66675"/>
                  </a:lnTo>
                  <a:cubicBezTo>
                    <a:pt x="1162222" y="354269"/>
                    <a:pt x="1608986" y="527031"/>
                    <a:pt x="2096101" y="527031"/>
                  </a:cubicBezTo>
                  <a:cubicBezTo>
                    <a:pt x="2583216" y="527031"/>
                    <a:pt x="3029981" y="354269"/>
                    <a:pt x="3378465" y="66675"/>
                  </a:cubicBezTo>
                  <a:lnTo>
                    <a:pt x="3408675" y="39218"/>
                  </a:lnTo>
                  <a:lnTo>
                    <a:pt x="4070786" y="748588"/>
                  </a:lnTo>
                  <a:lnTo>
                    <a:pt x="3980855" y="830888"/>
                  </a:lnTo>
                  <a:cubicBezTo>
                    <a:pt x="3458386" y="1265046"/>
                    <a:pt x="2788569" y="1525851"/>
                    <a:pt x="2058255" y="1525851"/>
                  </a:cubicBezTo>
                  <a:cubicBezTo>
                    <a:pt x="1327942" y="1525851"/>
                    <a:pt x="658125" y="1265046"/>
                    <a:pt x="135656" y="830888"/>
                  </a:cubicBezTo>
                  <a:lnTo>
                    <a:pt x="0" y="706744"/>
                  </a:lnTo>
                  <a:close/>
                </a:path>
              </a:pathLst>
            </a:custGeom>
            <a:solidFill>
              <a:srgbClr val="FDBD00">
                <a:alpha val="89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1F28627-F28C-0106-868B-3BB5BD102FC9}"/>
                </a:ext>
              </a:extLst>
            </p:cNvPr>
            <p:cNvGrpSpPr/>
            <p:nvPr/>
          </p:nvGrpSpPr>
          <p:grpSpPr>
            <a:xfrm rot="11721044">
              <a:off x="4856524" y="2493017"/>
              <a:ext cx="3429217" cy="3090032"/>
              <a:chOff x="-123129" y="1879265"/>
              <a:chExt cx="3429217" cy="30900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603E20C-0449-9BC1-537D-68F71F892D46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4D378FB-168E-F767-31ED-DF4898E47D0B}"/>
                  </a:ext>
                </a:extLst>
              </p:cNvPr>
              <p:cNvSpPr txBox="1"/>
              <p:nvPr/>
            </p:nvSpPr>
            <p:spPr>
              <a:xfrm rot="6111674">
                <a:off x="44882" y="1714928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PRICE   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6904D7-9A3A-A014-8E7F-FFF0779CBDB8}"/>
              </a:ext>
            </a:extLst>
          </p:cNvPr>
          <p:cNvGrpSpPr/>
          <p:nvPr/>
        </p:nvGrpSpPr>
        <p:grpSpPr>
          <a:xfrm rot="3645912">
            <a:off x="-873143" y="1495160"/>
            <a:ext cx="2868456" cy="3257654"/>
            <a:chOff x="3695247" y="1135731"/>
            <a:chExt cx="3604232" cy="4093261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1CC700-3297-A0FA-F26C-A85A2D89C39E}"/>
                </a:ext>
              </a:extLst>
            </p:cNvPr>
            <p:cNvSpPr/>
            <p:nvPr/>
          </p:nvSpPr>
          <p:spPr>
            <a:xfrm>
              <a:off x="3695247" y="1135731"/>
              <a:ext cx="1568052" cy="4093261"/>
            </a:xfrm>
            <a:custGeom>
              <a:avLst/>
              <a:gdLst>
                <a:gd name="connsiteX0" fmla="*/ 899285 w 1625542"/>
                <a:gd name="connsiteY0" fmla="*/ 0 h 4243334"/>
                <a:gd name="connsiteX1" fmla="*/ 1625542 w 1625542"/>
                <a:gd name="connsiteY1" fmla="*/ 778095 h 4243334"/>
                <a:gd name="connsiteX2" fmla="*/ 1504717 w 1625542"/>
                <a:gd name="connsiteY2" fmla="*/ 911037 h 4243334"/>
                <a:gd name="connsiteX3" fmla="*/ 1044360 w 1625542"/>
                <a:gd name="connsiteY3" fmla="*/ 2193400 h 4243334"/>
                <a:gd name="connsiteX4" fmla="*/ 1504717 w 1625542"/>
                <a:gd name="connsiteY4" fmla="*/ 3475763 h 4243334"/>
                <a:gd name="connsiteX5" fmla="*/ 1559680 w 1625542"/>
                <a:gd name="connsiteY5" fmla="*/ 3536238 h 4243334"/>
                <a:gd name="connsiteX6" fmla="*/ 818934 w 1625542"/>
                <a:gd name="connsiteY6" fmla="*/ 4243334 h 4243334"/>
                <a:gd name="connsiteX7" fmla="*/ 690196 w 1625542"/>
                <a:gd name="connsiteY7" fmla="*/ 4100707 h 4243334"/>
                <a:gd name="connsiteX8" fmla="*/ 0 w 1625542"/>
                <a:gd name="connsiteY8" fmla="*/ 2164826 h 4243334"/>
                <a:gd name="connsiteX9" fmla="*/ 885274 w 1625542"/>
                <a:gd name="connsiteY9" fmla="*/ 12822 h 42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5542" h="4243334">
                  <a:moveTo>
                    <a:pt x="899285" y="0"/>
                  </a:moveTo>
                  <a:lnTo>
                    <a:pt x="1625542" y="778095"/>
                  </a:lnTo>
                  <a:lnTo>
                    <a:pt x="1504717" y="911037"/>
                  </a:lnTo>
                  <a:cubicBezTo>
                    <a:pt x="1217122" y="1259521"/>
                    <a:pt x="1044360" y="1706285"/>
                    <a:pt x="1044360" y="2193400"/>
                  </a:cubicBezTo>
                  <a:cubicBezTo>
                    <a:pt x="1044360" y="2680515"/>
                    <a:pt x="1217122" y="3127280"/>
                    <a:pt x="1504717" y="3475763"/>
                  </a:cubicBezTo>
                  <a:lnTo>
                    <a:pt x="1559680" y="3536238"/>
                  </a:lnTo>
                  <a:lnTo>
                    <a:pt x="818934" y="4243334"/>
                  </a:lnTo>
                  <a:lnTo>
                    <a:pt x="690196" y="4100707"/>
                  </a:lnTo>
                  <a:cubicBezTo>
                    <a:pt x="259016" y="3574629"/>
                    <a:pt x="0" y="2900185"/>
                    <a:pt x="0" y="2164826"/>
                  </a:cubicBezTo>
                  <a:cubicBezTo>
                    <a:pt x="0" y="1324416"/>
                    <a:pt x="338307" y="563568"/>
                    <a:pt x="885274" y="12822"/>
                  </a:cubicBezTo>
                  <a:close/>
                </a:path>
              </a:pathLst>
            </a:custGeom>
            <a:solidFill>
              <a:srgbClr val="ED96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2E3A0D-003A-2ED4-EB62-DCF25889E511}"/>
                </a:ext>
              </a:extLst>
            </p:cNvPr>
            <p:cNvGrpSpPr/>
            <p:nvPr/>
          </p:nvGrpSpPr>
          <p:grpSpPr>
            <a:xfrm rot="15366991">
              <a:off x="4042602" y="1695086"/>
              <a:ext cx="3423468" cy="3090286"/>
              <a:chOff x="-116291" y="1875337"/>
              <a:chExt cx="3423468" cy="309028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28015F-AC98-DEF7-BA51-1D00CD12C953}"/>
                  </a:ext>
                </a:extLst>
              </p:cNvPr>
              <p:cNvSpPr txBox="1"/>
              <p:nvPr/>
            </p:nvSpPr>
            <p:spPr>
              <a:xfrm rot="6111674">
                <a:off x="51720" y="1711254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1016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F639ED-AD5D-5ACB-B4E7-C35F578AC9EF}"/>
                  </a:ext>
                </a:extLst>
              </p:cNvPr>
              <p:cNvSpPr txBox="1"/>
              <p:nvPr/>
            </p:nvSpPr>
            <p:spPr>
              <a:xfrm rot="6111674">
                <a:off x="52809" y="1707326"/>
                <a:ext cx="3086358" cy="3422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7547725"/>
                  </a:avLst>
                </a:prstTxWarp>
                <a:spAutoFit/>
              </a:bodyPr>
              <a:lstStyle/>
              <a:p>
                <a:r>
                  <a:rPr lang="en-IN" sz="3200" b="1" dirty="0">
                    <a:ln w="22225">
                      <a:noFill/>
                    </a:ln>
                    <a:gradFill flip="none" rotWithShape="1">
                      <a:gsLst>
                        <a:gs pos="0">
                          <a:srgbClr val="307DEF"/>
                        </a:gs>
                        <a:gs pos="46000">
                          <a:srgbClr val="2DA94F"/>
                        </a:gs>
                        <a:gs pos="80000">
                          <a:srgbClr val="FDBD00"/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PROMOTION   </a:t>
                </a: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1827FD-5A71-1E94-0A81-581D6AB9625E}"/>
              </a:ext>
            </a:extLst>
          </p:cNvPr>
          <p:cNvGrpSpPr/>
          <p:nvPr/>
        </p:nvGrpSpPr>
        <p:grpSpPr>
          <a:xfrm>
            <a:off x="-290224" y="2673929"/>
            <a:ext cx="2550914" cy="2550914"/>
            <a:chOff x="-290224" y="2673929"/>
            <a:chExt cx="2550914" cy="255091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3763A0-FC7E-9B00-B9A4-A0F11D7A8EC5}"/>
                </a:ext>
              </a:extLst>
            </p:cNvPr>
            <p:cNvSpPr/>
            <p:nvPr/>
          </p:nvSpPr>
          <p:spPr>
            <a:xfrm>
              <a:off x="-290224" y="2673929"/>
              <a:ext cx="2550914" cy="2550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74FA8-875F-1D29-A154-3EB2A2F14BD6}"/>
                </a:ext>
              </a:extLst>
            </p:cNvPr>
            <p:cNvGrpSpPr/>
            <p:nvPr/>
          </p:nvGrpSpPr>
          <p:grpSpPr>
            <a:xfrm>
              <a:off x="60297" y="2981576"/>
              <a:ext cx="1803381" cy="1709285"/>
              <a:chOff x="4780470" y="2209954"/>
              <a:chExt cx="2457377" cy="2329158"/>
            </a:xfrm>
          </p:grpSpPr>
          <p:pic>
            <p:nvPicPr>
              <p:cNvPr id="61" name="Picture 60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501995DA-3809-BCCD-239D-69D0588A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897" y="2209954"/>
                <a:ext cx="1784521" cy="1784521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">
                <a:extLst>
                  <a:ext uri="{FF2B5EF4-FFF2-40B4-BE49-F238E27FC236}">
                    <a16:creationId xmlns:a16="http://schemas.microsoft.com/office/drawing/2014/main" id="{A871E99A-0F21-5770-42E8-2A7E41F3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2" t="38845" r="239" b="30187"/>
              <a:stretch/>
            </p:blipFill>
            <p:spPr>
              <a:xfrm>
                <a:off x="4780470" y="3942465"/>
                <a:ext cx="2457377" cy="596647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9254E0-7721-DFEA-86A8-8DB3477EB91F}"/>
              </a:ext>
            </a:extLst>
          </p:cNvPr>
          <p:cNvGrpSpPr/>
          <p:nvPr/>
        </p:nvGrpSpPr>
        <p:grpSpPr>
          <a:xfrm>
            <a:off x="4434030" y="2459479"/>
            <a:ext cx="3689537" cy="756428"/>
            <a:chOff x="3515394" y="1780343"/>
            <a:chExt cx="3689537" cy="75642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2F5CF97-927F-DB76-ED92-ECD35BA42C10}"/>
                </a:ext>
              </a:extLst>
            </p:cNvPr>
            <p:cNvSpPr/>
            <p:nvPr/>
          </p:nvSpPr>
          <p:spPr>
            <a:xfrm>
              <a:off x="3515394" y="1780343"/>
              <a:ext cx="3689537" cy="756428"/>
            </a:xfrm>
            <a:prstGeom prst="roundRect">
              <a:avLst>
                <a:gd name="adj" fmla="val 19421"/>
              </a:avLst>
            </a:prstGeom>
            <a:solidFill>
              <a:srgbClr val="F9B805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7E9560-FCCB-E830-842E-B4BFE2E5141D}"/>
                </a:ext>
              </a:extLst>
            </p:cNvPr>
            <p:cNvSpPr txBox="1"/>
            <p:nvPr/>
          </p:nvSpPr>
          <p:spPr>
            <a:xfrm>
              <a:off x="3624240" y="1984027"/>
              <a:ext cx="3474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ED9673"/>
                  </a:solidFill>
                </a:rPr>
                <a:t>TRANSACTION MANAGEMENT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FBCEC78-C7AE-A71D-5414-7FEFD4B9C0F6}"/>
              </a:ext>
            </a:extLst>
          </p:cNvPr>
          <p:cNvSpPr txBox="1"/>
          <p:nvPr/>
        </p:nvSpPr>
        <p:spPr>
          <a:xfrm>
            <a:off x="4542876" y="3401292"/>
            <a:ext cx="803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Detailed transaction history.</a:t>
            </a:r>
            <a:endParaRPr lang="en-IN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1EF6C-6B9D-5063-300B-43BDCCA18A8B}"/>
              </a:ext>
            </a:extLst>
          </p:cNvPr>
          <p:cNvSpPr txBox="1"/>
          <p:nvPr/>
        </p:nvSpPr>
        <p:spPr>
          <a:xfrm>
            <a:off x="4532088" y="3916174"/>
            <a:ext cx="743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Enables </a:t>
            </a:r>
            <a:r>
              <a:rPr lang="en-IN" sz="2000" dirty="0"/>
              <a:t>Bill Splitting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400920C-F904-B90C-CDAA-88C641FD0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60" b="19222"/>
          <a:stretch/>
        </p:blipFill>
        <p:spPr>
          <a:xfrm>
            <a:off x="9204875" y="1127631"/>
            <a:ext cx="2484946" cy="5218017"/>
          </a:xfrm>
          <a:prstGeom prst="rect">
            <a:avLst/>
          </a:prstGeom>
        </p:spPr>
      </p:pic>
      <p:pic>
        <p:nvPicPr>
          <p:cNvPr id="2" name="Picture 1" descr="A screenshot of a phone">
            <a:extLst>
              <a:ext uri="{FF2B5EF4-FFF2-40B4-BE49-F238E27FC236}">
                <a16:creationId xmlns:a16="http://schemas.microsoft.com/office/drawing/2014/main" id="{D38994BE-4B9D-BA3B-5BE7-7AE8F86BC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04" y="1160290"/>
            <a:ext cx="2484000" cy="5156710"/>
          </a:xfrm>
          <a:prstGeom prst="rect">
            <a:avLst/>
          </a:prstGeom>
        </p:spPr>
      </p:pic>
      <p:pic>
        <p:nvPicPr>
          <p:cNvPr id="18" name="Picture 17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AD2EEF17-CE2D-8A80-BAB7-B40F8E5F0D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47" y="887759"/>
            <a:ext cx="2620209" cy="56786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58670E-3EE9-EEF0-6291-6830EE497CF5}"/>
              </a:ext>
            </a:extLst>
          </p:cNvPr>
          <p:cNvSpPr/>
          <p:nvPr/>
        </p:nvSpPr>
        <p:spPr>
          <a:xfrm>
            <a:off x="9225915" y="1183015"/>
            <a:ext cx="2389632" cy="5080244"/>
          </a:xfrm>
          <a:prstGeom prst="roundRect">
            <a:avLst>
              <a:gd name="adj" fmla="val 8798"/>
            </a:avLst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3DA582-170B-04A0-2F97-C4C7FB5E9E6E}"/>
              </a:ext>
            </a:extLst>
          </p:cNvPr>
          <p:cNvGrpSpPr/>
          <p:nvPr/>
        </p:nvGrpSpPr>
        <p:grpSpPr>
          <a:xfrm>
            <a:off x="7819385" y="1288129"/>
            <a:ext cx="1694502" cy="1455843"/>
            <a:chOff x="11008091" y="1381195"/>
            <a:chExt cx="1694502" cy="1455843"/>
          </a:xfrm>
        </p:grpSpPr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F2F24E4-98F1-A504-99CB-2A53DBD6514E}"/>
                </a:ext>
              </a:extLst>
            </p:cNvPr>
            <p:cNvCxnSpPr>
              <a:cxnSpLocks/>
              <a:stCxn id="25" idx="2"/>
              <a:endCxn id="27" idx="6"/>
            </p:cNvCxnSpPr>
            <p:nvPr/>
          </p:nvCxnSpPr>
          <p:spPr>
            <a:xfrm rot="10800000" flipV="1">
              <a:off x="11192256" y="1473278"/>
              <a:ext cx="1326172" cy="1271678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D7B671-497C-326F-A6B6-1955BFFEDB3B}"/>
                </a:ext>
              </a:extLst>
            </p:cNvPr>
            <p:cNvGrpSpPr/>
            <p:nvPr/>
          </p:nvGrpSpPr>
          <p:grpSpPr>
            <a:xfrm>
              <a:off x="11008091" y="2652873"/>
              <a:ext cx="184165" cy="184165"/>
              <a:chOff x="11008091" y="2652873"/>
              <a:chExt cx="184165" cy="18416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BDEA70-D042-E3F1-6DDA-3303E97CFEA4}"/>
                  </a:ext>
                </a:extLst>
              </p:cNvPr>
              <p:cNvSpPr/>
              <p:nvPr/>
            </p:nvSpPr>
            <p:spPr>
              <a:xfrm>
                <a:off x="11008091" y="2652873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220CA4C-31EB-5F74-52F0-EEDE04F883C9}"/>
                  </a:ext>
                </a:extLst>
              </p:cNvPr>
              <p:cNvSpPr/>
              <p:nvPr/>
            </p:nvSpPr>
            <p:spPr>
              <a:xfrm>
                <a:off x="11036554" y="2688997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8C5E22-1AEB-E914-470D-D35D2E41FF43}"/>
                </a:ext>
              </a:extLst>
            </p:cNvPr>
            <p:cNvGrpSpPr/>
            <p:nvPr/>
          </p:nvGrpSpPr>
          <p:grpSpPr>
            <a:xfrm>
              <a:off x="12518428" y="1381195"/>
              <a:ext cx="184165" cy="184165"/>
              <a:chOff x="15039325" y="3339435"/>
              <a:chExt cx="184165" cy="18416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F7DB8CA-9298-FABB-E301-33467DCF3BC9}"/>
                  </a:ext>
                </a:extLst>
              </p:cNvPr>
              <p:cNvSpPr/>
              <p:nvPr/>
            </p:nvSpPr>
            <p:spPr>
              <a:xfrm>
                <a:off x="15039325" y="3339435"/>
                <a:ext cx="184165" cy="184165"/>
              </a:xfrm>
              <a:prstGeom prst="ellipse">
                <a:avLst/>
              </a:prstGeom>
              <a:noFill/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6585D7-12CE-DB6C-1D60-A2DC44F09297}"/>
                  </a:ext>
                </a:extLst>
              </p:cNvPr>
              <p:cNvSpPr/>
              <p:nvPr/>
            </p:nvSpPr>
            <p:spPr>
              <a:xfrm>
                <a:off x="15070836" y="3372511"/>
                <a:ext cx="121481" cy="121481"/>
              </a:xfrm>
              <a:prstGeom prst="ellipse">
                <a:avLst/>
              </a:prstGeom>
              <a:solidFill>
                <a:srgbClr val="FDBD00"/>
              </a:solidFill>
              <a:ln>
                <a:solidFill>
                  <a:srgbClr val="FDB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81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1387</Words>
  <Application>Microsoft Office PowerPoint</Application>
  <PresentationFormat>Widescreen</PresentationFormat>
  <Paragraphs>278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ADLaM Display</vt:lpstr>
      <vt:lpstr>Calibri Light</vt:lpstr>
      <vt:lpstr>IBM Plex Serif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Priyanshu Maurya</cp:lastModifiedBy>
  <cp:revision>79</cp:revision>
  <dcterms:created xsi:type="dcterms:W3CDTF">2023-06-09T15:59:26Z</dcterms:created>
  <dcterms:modified xsi:type="dcterms:W3CDTF">2024-07-04T09:13:21Z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2024-06-30T07:34:01Z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931a5910-8a74-4ab6-864f-711754b339a0</vt:lpwstr>
  </property>
  <property fmtid="{D5CDD505-2E9C-101B-9397-08002B2CF9AE}" pid="7" name="MSIP_Label_defa4170-0d19-0005-0004-bc88714345d2_ActionId">
    <vt:lpwstr>c9445891-b7c1-4670-a015-24dd66164ef0</vt:lpwstr>
  </property>
  <property fmtid="{D5CDD505-2E9C-101B-9397-08002B2CF9AE}" pid="8" name="MSIP_Label_defa4170-0d19-0005-0004-bc88714345d2_ContentBits">
    <vt:lpwstr>0</vt:lpwstr>
  </property>
</Properties>
</file>